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257" r:id="rId3"/>
    <p:sldId id="285" r:id="rId4"/>
    <p:sldId id="286" r:id="rId5"/>
    <p:sldId id="287" r:id="rId6"/>
    <p:sldId id="288" r:id="rId7"/>
    <p:sldId id="289" r:id="rId8"/>
    <p:sldId id="292" r:id="rId9"/>
    <p:sldId id="290" r:id="rId10"/>
    <p:sldId id="293" r:id="rId11"/>
    <p:sldId id="291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12" Type="http://schemas.openxmlformats.org/officeDocument/2006/relationships/image" Target="../media/image71.svg"/><Relationship Id="rId2" Type="http://schemas.openxmlformats.org/officeDocument/2006/relationships/image" Target="../media/image127.svg"/><Relationship Id="rId1" Type="http://schemas.openxmlformats.org/officeDocument/2006/relationships/image" Target="../media/image126.png"/><Relationship Id="rId6" Type="http://schemas.openxmlformats.org/officeDocument/2006/relationships/image" Target="../media/image129.svg"/><Relationship Id="rId11" Type="http://schemas.openxmlformats.org/officeDocument/2006/relationships/image" Target="../media/image70.png"/><Relationship Id="rId5" Type="http://schemas.openxmlformats.org/officeDocument/2006/relationships/image" Target="../media/image128.png"/><Relationship Id="rId10" Type="http://schemas.openxmlformats.org/officeDocument/2006/relationships/image" Target="../media/image59.svg"/><Relationship Id="rId4" Type="http://schemas.openxmlformats.org/officeDocument/2006/relationships/image" Target="../media/image15.svg"/><Relationship Id="rId9" Type="http://schemas.openxmlformats.org/officeDocument/2006/relationships/image" Target="../media/image58.png"/></Relationships>
</file>

<file path=ppt/diagrams/_rels/data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40.png"/><Relationship Id="rId3" Type="http://schemas.openxmlformats.org/officeDocument/2006/relationships/image" Target="../media/image98.png"/><Relationship Id="rId7" Type="http://schemas.openxmlformats.org/officeDocument/2006/relationships/image" Target="../media/image134.png"/><Relationship Id="rId12" Type="http://schemas.openxmlformats.org/officeDocument/2006/relationships/image" Target="../media/image139.svg"/><Relationship Id="rId2" Type="http://schemas.openxmlformats.org/officeDocument/2006/relationships/image" Target="../media/image19.svg"/><Relationship Id="rId16" Type="http://schemas.openxmlformats.org/officeDocument/2006/relationships/image" Target="../media/image143.svg"/><Relationship Id="rId1" Type="http://schemas.openxmlformats.org/officeDocument/2006/relationships/image" Target="../media/image18.png"/><Relationship Id="rId6" Type="http://schemas.openxmlformats.org/officeDocument/2006/relationships/image" Target="../media/image133.sv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svg"/><Relationship Id="rId4" Type="http://schemas.openxmlformats.org/officeDocument/2006/relationships/image" Target="../media/image99.svg"/><Relationship Id="rId9" Type="http://schemas.openxmlformats.org/officeDocument/2006/relationships/image" Target="../media/image136.png"/><Relationship Id="rId14" Type="http://schemas.openxmlformats.org/officeDocument/2006/relationships/image" Target="../media/image141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.png"/><Relationship Id="rId7" Type="http://schemas.openxmlformats.org/officeDocument/2006/relationships/image" Target="../media/image148.png"/><Relationship Id="rId2" Type="http://schemas.openxmlformats.org/officeDocument/2006/relationships/image" Target="../media/image145.svg"/><Relationship Id="rId1" Type="http://schemas.openxmlformats.org/officeDocument/2006/relationships/image" Target="../media/image144.png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5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9.svg"/><Relationship Id="rId4" Type="http://schemas.openxmlformats.org/officeDocument/2006/relationships/image" Target="../media/image61.svg"/><Relationship Id="rId9" Type="http://schemas.openxmlformats.org/officeDocument/2006/relationships/image" Target="../media/image18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svg"/><Relationship Id="rId1" Type="http://schemas.openxmlformats.org/officeDocument/2006/relationships/image" Target="../media/image96.png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10" Type="http://schemas.openxmlformats.org/officeDocument/2006/relationships/image" Target="../media/image113.svg"/><Relationship Id="rId4" Type="http://schemas.openxmlformats.org/officeDocument/2006/relationships/image" Target="../media/image107.svg"/><Relationship Id="rId9" Type="http://schemas.openxmlformats.org/officeDocument/2006/relationships/image" Target="../media/image112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svg"/><Relationship Id="rId2" Type="http://schemas.openxmlformats.org/officeDocument/2006/relationships/image" Target="../media/image115.svg"/><Relationship Id="rId1" Type="http://schemas.openxmlformats.org/officeDocument/2006/relationships/image" Target="../media/image114.png"/><Relationship Id="rId6" Type="http://schemas.openxmlformats.org/officeDocument/2006/relationships/image" Target="../media/image119.sv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svg"/><Relationship Id="rId4" Type="http://schemas.openxmlformats.org/officeDocument/2006/relationships/image" Target="../media/image117.svg"/><Relationship Id="rId9" Type="http://schemas.openxmlformats.org/officeDocument/2006/relationships/image" Target="../media/image122.pn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12" Type="http://schemas.openxmlformats.org/officeDocument/2006/relationships/image" Target="../media/image71.svg"/><Relationship Id="rId2" Type="http://schemas.openxmlformats.org/officeDocument/2006/relationships/image" Target="../media/image127.svg"/><Relationship Id="rId1" Type="http://schemas.openxmlformats.org/officeDocument/2006/relationships/image" Target="../media/image126.png"/><Relationship Id="rId6" Type="http://schemas.openxmlformats.org/officeDocument/2006/relationships/image" Target="../media/image129.svg"/><Relationship Id="rId11" Type="http://schemas.openxmlformats.org/officeDocument/2006/relationships/image" Target="../media/image70.png"/><Relationship Id="rId5" Type="http://schemas.openxmlformats.org/officeDocument/2006/relationships/image" Target="../media/image128.png"/><Relationship Id="rId10" Type="http://schemas.openxmlformats.org/officeDocument/2006/relationships/image" Target="../media/image59.svg"/><Relationship Id="rId4" Type="http://schemas.openxmlformats.org/officeDocument/2006/relationships/image" Target="../media/image15.svg"/><Relationship Id="rId9" Type="http://schemas.openxmlformats.org/officeDocument/2006/relationships/image" Target="../media/image58.png"/></Relationships>
</file>

<file path=ppt/diagrams/_rels/drawing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40.png"/><Relationship Id="rId3" Type="http://schemas.openxmlformats.org/officeDocument/2006/relationships/image" Target="../media/image98.png"/><Relationship Id="rId7" Type="http://schemas.openxmlformats.org/officeDocument/2006/relationships/image" Target="../media/image134.png"/><Relationship Id="rId12" Type="http://schemas.openxmlformats.org/officeDocument/2006/relationships/image" Target="../media/image139.svg"/><Relationship Id="rId2" Type="http://schemas.openxmlformats.org/officeDocument/2006/relationships/image" Target="../media/image19.svg"/><Relationship Id="rId16" Type="http://schemas.openxmlformats.org/officeDocument/2006/relationships/image" Target="../media/image143.svg"/><Relationship Id="rId1" Type="http://schemas.openxmlformats.org/officeDocument/2006/relationships/image" Target="../media/image18.png"/><Relationship Id="rId6" Type="http://schemas.openxmlformats.org/officeDocument/2006/relationships/image" Target="../media/image133.sv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svg"/><Relationship Id="rId4" Type="http://schemas.openxmlformats.org/officeDocument/2006/relationships/image" Target="../media/image99.svg"/><Relationship Id="rId9" Type="http://schemas.openxmlformats.org/officeDocument/2006/relationships/image" Target="../media/image136.png"/><Relationship Id="rId14" Type="http://schemas.openxmlformats.org/officeDocument/2006/relationships/image" Target="../media/image141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54.png"/><Relationship Id="rId7" Type="http://schemas.openxmlformats.org/officeDocument/2006/relationships/image" Target="../media/image148.png"/><Relationship Id="rId2" Type="http://schemas.openxmlformats.org/officeDocument/2006/relationships/image" Target="../media/image145.svg"/><Relationship Id="rId1" Type="http://schemas.openxmlformats.org/officeDocument/2006/relationships/image" Target="../media/image144.png"/><Relationship Id="rId6" Type="http://schemas.openxmlformats.org/officeDocument/2006/relationships/image" Target="../media/image147.svg"/><Relationship Id="rId5" Type="http://schemas.openxmlformats.org/officeDocument/2006/relationships/image" Target="../media/image146.png"/><Relationship Id="rId4" Type="http://schemas.openxmlformats.org/officeDocument/2006/relationships/image" Target="../media/image5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19.svg"/><Relationship Id="rId4" Type="http://schemas.openxmlformats.org/officeDocument/2006/relationships/image" Target="../media/image61.svg"/><Relationship Id="rId9" Type="http://schemas.openxmlformats.org/officeDocument/2006/relationships/image" Target="../media/image18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svg"/><Relationship Id="rId9" Type="http://schemas.openxmlformats.org/officeDocument/2006/relationships/image" Target="../media/image9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FB4492-B138-4A9D-A134-019CF26C054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CFDE4-AE0B-4C49-BB01-BF6688E263B5}">
      <dgm:prSet/>
      <dgm:spPr/>
      <dgm:t>
        <a:bodyPr/>
        <a:lstStyle/>
        <a:p>
          <a:r>
            <a:rPr lang="pt-BR"/>
            <a:t>Lean</a:t>
          </a:r>
          <a:endParaRPr lang="en-US"/>
        </a:p>
      </dgm:t>
    </dgm:pt>
    <dgm:pt modelId="{813B996D-5F8A-4511-8E16-0379EDC8C025}" type="parTrans" cxnId="{14553AA0-4569-4CD7-944B-9FE36FD4CB43}">
      <dgm:prSet/>
      <dgm:spPr/>
      <dgm:t>
        <a:bodyPr/>
        <a:lstStyle/>
        <a:p>
          <a:endParaRPr lang="en-US"/>
        </a:p>
      </dgm:t>
    </dgm:pt>
    <dgm:pt modelId="{F13B8C1D-4ABC-469D-BB66-AFE07609C9F1}" type="sibTrans" cxnId="{14553AA0-4569-4CD7-944B-9FE36FD4CB43}">
      <dgm:prSet/>
      <dgm:spPr/>
      <dgm:t>
        <a:bodyPr/>
        <a:lstStyle/>
        <a:p>
          <a:endParaRPr lang="en-US"/>
        </a:p>
      </dgm:t>
    </dgm:pt>
    <dgm:pt modelId="{CF0ADC39-D68A-43C2-83F5-D438ABD22585}">
      <dgm:prSet/>
      <dgm:spPr/>
      <dgm:t>
        <a:bodyPr/>
        <a:lstStyle/>
        <a:p>
          <a:r>
            <a:rPr lang="pt-BR"/>
            <a:t>Kanban</a:t>
          </a:r>
          <a:endParaRPr lang="en-US"/>
        </a:p>
      </dgm:t>
    </dgm:pt>
    <dgm:pt modelId="{6989100F-165D-421B-A2F9-5E62659338A7}" type="parTrans" cxnId="{76DF6FD1-14ED-4BD6-9877-A4F9813B520F}">
      <dgm:prSet/>
      <dgm:spPr/>
      <dgm:t>
        <a:bodyPr/>
        <a:lstStyle/>
        <a:p>
          <a:endParaRPr lang="en-US"/>
        </a:p>
      </dgm:t>
    </dgm:pt>
    <dgm:pt modelId="{47ED88B9-354D-450A-973C-DFA3891E194A}" type="sibTrans" cxnId="{76DF6FD1-14ED-4BD6-9877-A4F9813B520F}">
      <dgm:prSet/>
      <dgm:spPr/>
      <dgm:t>
        <a:bodyPr/>
        <a:lstStyle/>
        <a:p>
          <a:endParaRPr lang="en-US"/>
        </a:p>
      </dgm:t>
    </dgm:pt>
    <dgm:pt modelId="{223CDFBF-6131-40F0-9C10-005601C1CD6D}">
      <dgm:prSet/>
      <dgm:spPr/>
      <dgm:t>
        <a:bodyPr/>
        <a:lstStyle/>
        <a:p>
          <a:r>
            <a:rPr lang="pt-BR"/>
            <a:t>Scrumban</a:t>
          </a:r>
          <a:endParaRPr lang="en-US"/>
        </a:p>
      </dgm:t>
    </dgm:pt>
    <dgm:pt modelId="{601B59CD-5BFE-49D5-8457-0D2E488B91BC}" type="parTrans" cxnId="{7AE5B975-C829-48EF-BA37-21F54E81A7CC}">
      <dgm:prSet/>
      <dgm:spPr/>
      <dgm:t>
        <a:bodyPr/>
        <a:lstStyle/>
        <a:p>
          <a:endParaRPr lang="en-US"/>
        </a:p>
      </dgm:t>
    </dgm:pt>
    <dgm:pt modelId="{AE6612E6-C7EB-4A64-841D-9E954C3B5A1D}" type="sibTrans" cxnId="{7AE5B975-C829-48EF-BA37-21F54E81A7CC}">
      <dgm:prSet/>
      <dgm:spPr/>
      <dgm:t>
        <a:bodyPr/>
        <a:lstStyle/>
        <a:p>
          <a:endParaRPr lang="en-US"/>
        </a:p>
      </dgm:t>
    </dgm:pt>
    <dgm:pt modelId="{B17C31C5-FF0A-4D56-9A08-BAA41645A052}">
      <dgm:prSet/>
      <dgm:spPr/>
      <dgm:t>
        <a:bodyPr/>
        <a:lstStyle/>
        <a:p>
          <a:r>
            <a:rPr lang="pt-BR"/>
            <a:t>XP – eXtreme Programming</a:t>
          </a:r>
          <a:endParaRPr lang="en-US"/>
        </a:p>
      </dgm:t>
    </dgm:pt>
    <dgm:pt modelId="{F9B18AA5-7141-4B05-B706-53DCA97E6BBF}" type="parTrans" cxnId="{42AF96AD-54DE-436F-B784-99E77A2054BE}">
      <dgm:prSet/>
      <dgm:spPr/>
      <dgm:t>
        <a:bodyPr/>
        <a:lstStyle/>
        <a:p>
          <a:endParaRPr lang="en-US"/>
        </a:p>
      </dgm:t>
    </dgm:pt>
    <dgm:pt modelId="{8B68DDA3-AF22-42F1-B12B-7CE906A287E6}" type="sibTrans" cxnId="{42AF96AD-54DE-436F-B784-99E77A2054BE}">
      <dgm:prSet/>
      <dgm:spPr/>
      <dgm:t>
        <a:bodyPr/>
        <a:lstStyle/>
        <a:p>
          <a:endParaRPr lang="en-US"/>
        </a:p>
      </dgm:t>
    </dgm:pt>
    <dgm:pt modelId="{7513F2AB-71C2-4C71-9966-324898F00E29}" type="pres">
      <dgm:prSet presAssocID="{A3FB4492-B138-4A9D-A134-019CF26C0543}" presName="root" presStyleCnt="0">
        <dgm:presLayoutVars>
          <dgm:dir/>
          <dgm:resizeHandles val="exact"/>
        </dgm:presLayoutVars>
      </dgm:prSet>
      <dgm:spPr/>
    </dgm:pt>
    <dgm:pt modelId="{8E757C31-F86B-4202-A0A6-8E70148EC954}" type="pres">
      <dgm:prSet presAssocID="{CBDCFDE4-AE0B-4C49-BB01-BF6688E263B5}" presName="compNode" presStyleCnt="0"/>
      <dgm:spPr/>
    </dgm:pt>
    <dgm:pt modelId="{F1C8C671-76C3-487B-82E1-FAA0047DD76F}" type="pres">
      <dgm:prSet presAssocID="{CBDCFDE4-AE0B-4C49-BB01-BF6688E263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C4A1785-F350-4D0A-88BE-90808BD3D626}" type="pres">
      <dgm:prSet presAssocID="{CBDCFDE4-AE0B-4C49-BB01-BF6688E263B5}" presName="spaceRect" presStyleCnt="0"/>
      <dgm:spPr/>
    </dgm:pt>
    <dgm:pt modelId="{13A4C753-BC0F-4E91-AD96-C0D6152CC051}" type="pres">
      <dgm:prSet presAssocID="{CBDCFDE4-AE0B-4C49-BB01-BF6688E263B5}" presName="textRect" presStyleLbl="revTx" presStyleIdx="0" presStyleCnt="4">
        <dgm:presLayoutVars>
          <dgm:chMax val="1"/>
          <dgm:chPref val="1"/>
        </dgm:presLayoutVars>
      </dgm:prSet>
      <dgm:spPr/>
    </dgm:pt>
    <dgm:pt modelId="{61CD8A2A-5BE9-4828-9175-B9F45C7A5650}" type="pres">
      <dgm:prSet presAssocID="{F13B8C1D-4ABC-469D-BB66-AFE07609C9F1}" presName="sibTrans" presStyleCnt="0"/>
      <dgm:spPr/>
    </dgm:pt>
    <dgm:pt modelId="{31FCFDF9-52AA-4FDA-A929-A43C2C1708C1}" type="pres">
      <dgm:prSet presAssocID="{CF0ADC39-D68A-43C2-83F5-D438ABD22585}" presName="compNode" presStyleCnt="0"/>
      <dgm:spPr/>
    </dgm:pt>
    <dgm:pt modelId="{F36C936E-85E5-441C-83B4-DC982BDF42A2}" type="pres">
      <dgm:prSet presAssocID="{CF0ADC39-D68A-43C2-83F5-D438ABD225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FB2C8B2-6CA4-465C-B415-E9F0A72DFD57}" type="pres">
      <dgm:prSet presAssocID="{CF0ADC39-D68A-43C2-83F5-D438ABD22585}" presName="spaceRect" presStyleCnt="0"/>
      <dgm:spPr/>
    </dgm:pt>
    <dgm:pt modelId="{00C60815-A07B-4206-833E-1D94F576EEE3}" type="pres">
      <dgm:prSet presAssocID="{CF0ADC39-D68A-43C2-83F5-D438ABD22585}" presName="textRect" presStyleLbl="revTx" presStyleIdx="1" presStyleCnt="4">
        <dgm:presLayoutVars>
          <dgm:chMax val="1"/>
          <dgm:chPref val="1"/>
        </dgm:presLayoutVars>
      </dgm:prSet>
      <dgm:spPr/>
    </dgm:pt>
    <dgm:pt modelId="{02F88D82-C10C-42C9-A314-C9EF6590FC7C}" type="pres">
      <dgm:prSet presAssocID="{47ED88B9-354D-450A-973C-DFA3891E194A}" presName="sibTrans" presStyleCnt="0"/>
      <dgm:spPr/>
    </dgm:pt>
    <dgm:pt modelId="{56E053B6-3DF2-4B42-9DAE-F24C71661FDE}" type="pres">
      <dgm:prSet presAssocID="{223CDFBF-6131-40F0-9C10-005601C1CD6D}" presName="compNode" presStyleCnt="0"/>
      <dgm:spPr/>
    </dgm:pt>
    <dgm:pt modelId="{C3927D86-DB98-403B-AB44-130E6AFEE6A7}" type="pres">
      <dgm:prSet presAssocID="{223CDFBF-6131-40F0-9C10-005601C1CD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5AE8D5D2-E901-444B-BBAB-FCD01A9DA3C6}" type="pres">
      <dgm:prSet presAssocID="{223CDFBF-6131-40F0-9C10-005601C1CD6D}" presName="spaceRect" presStyleCnt="0"/>
      <dgm:spPr/>
    </dgm:pt>
    <dgm:pt modelId="{6549AAE8-6C8B-4753-922B-69897D0C07DB}" type="pres">
      <dgm:prSet presAssocID="{223CDFBF-6131-40F0-9C10-005601C1CD6D}" presName="textRect" presStyleLbl="revTx" presStyleIdx="2" presStyleCnt="4">
        <dgm:presLayoutVars>
          <dgm:chMax val="1"/>
          <dgm:chPref val="1"/>
        </dgm:presLayoutVars>
      </dgm:prSet>
      <dgm:spPr/>
    </dgm:pt>
    <dgm:pt modelId="{37CDEC49-6764-42A6-8A10-D43819CC07D9}" type="pres">
      <dgm:prSet presAssocID="{AE6612E6-C7EB-4A64-841D-9E954C3B5A1D}" presName="sibTrans" presStyleCnt="0"/>
      <dgm:spPr/>
    </dgm:pt>
    <dgm:pt modelId="{4F49AA9A-A483-41F0-B3A5-39064A20327D}" type="pres">
      <dgm:prSet presAssocID="{B17C31C5-FF0A-4D56-9A08-BAA41645A052}" presName="compNode" presStyleCnt="0"/>
      <dgm:spPr/>
    </dgm:pt>
    <dgm:pt modelId="{F4FF8E40-373C-491D-B951-EC70EA26EB67}" type="pres">
      <dgm:prSet presAssocID="{B17C31C5-FF0A-4D56-9A08-BAA41645A0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70C21E5-B3F0-4E3E-9934-DA42FE205A0F}" type="pres">
      <dgm:prSet presAssocID="{B17C31C5-FF0A-4D56-9A08-BAA41645A052}" presName="spaceRect" presStyleCnt="0"/>
      <dgm:spPr/>
    </dgm:pt>
    <dgm:pt modelId="{D5F0286E-DC96-4526-A3FC-8774114C3924}" type="pres">
      <dgm:prSet presAssocID="{B17C31C5-FF0A-4D56-9A08-BAA41645A05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3D1D107-C848-48B0-A478-A11565409863}" type="presOf" srcId="{CF0ADC39-D68A-43C2-83F5-D438ABD22585}" destId="{00C60815-A07B-4206-833E-1D94F576EEE3}" srcOrd="0" destOrd="0" presId="urn:microsoft.com/office/officeart/2018/2/layout/IconLabelList"/>
    <dgm:cxn modelId="{9241B00E-A29C-4F72-8E52-BC6B19831812}" type="presOf" srcId="{A3FB4492-B138-4A9D-A134-019CF26C0543}" destId="{7513F2AB-71C2-4C71-9966-324898F00E29}" srcOrd="0" destOrd="0" presId="urn:microsoft.com/office/officeart/2018/2/layout/IconLabelList"/>
    <dgm:cxn modelId="{7AE5B975-C829-48EF-BA37-21F54E81A7CC}" srcId="{A3FB4492-B138-4A9D-A134-019CF26C0543}" destId="{223CDFBF-6131-40F0-9C10-005601C1CD6D}" srcOrd="2" destOrd="0" parTransId="{601B59CD-5BFE-49D5-8457-0D2E488B91BC}" sibTransId="{AE6612E6-C7EB-4A64-841D-9E954C3B5A1D}"/>
    <dgm:cxn modelId="{14553AA0-4569-4CD7-944B-9FE36FD4CB43}" srcId="{A3FB4492-B138-4A9D-A134-019CF26C0543}" destId="{CBDCFDE4-AE0B-4C49-BB01-BF6688E263B5}" srcOrd="0" destOrd="0" parTransId="{813B996D-5F8A-4511-8E16-0379EDC8C025}" sibTransId="{F13B8C1D-4ABC-469D-BB66-AFE07609C9F1}"/>
    <dgm:cxn modelId="{42AF96AD-54DE-436F-B784-99E77A2054BE}" srcId="{A3FB4492-B138-4A9D-A134-019CF26C0543}" destId="{B17C31C5-FF0A-4D56-9A08-BAA41645A052}" srcOrd="3" destOrd="0" parTransId="{F9B18AA5-7141-4B05-B706-53DCA97E6BBF}" sibTransId="{8B68DDA3-AF22-42F1-B12B-7CE906A287E6}"/>
    <dgm:cxn modelId="{E23ED0BB-6B5D-437E-9531-428FB8EF62ED}" type="presOf" srcId="{B17C31C5-FF0A-4D56-9A08-BAA41645A052}" destId="{D5F0286E-DC96-4526-A3FC-8774114C3924}" srcOrd="0" destOrd="0" presId="urn:microsoft.com/office/officeart/2018/2/layout/IconLabelList"/>
    <dgm:cxn modelId="{76DF6FD1-14ED-4BD6-9877-A4F9813B520F}" srcId="{A3FB4492-B138-4A9D-A134-019CF26C0543}" destId="{CF0ADC39-D68A-43C2-83F5-D438ABD22585}" srcOrd="1" destOrd="0" parTransId="{6989100F-165D-421B-A2F9-5E62659338A7}" sibTransId="{47ED88B9-354D-450A-973C-DFA3891E194A}"/>
    <dgm:cxn modelId="{1DFA2FD2-B2D2-469D-A535-2395F2D08F27}" type="presOf" srcId="{CBDCFDE4-AE0B-4C49-BB01-BF6688E263B5}" destId="{13A4C753-BC0F-4E91-AD96-C0D6152CC051}" srcOrd="0" destOrd="0" presId="urn:microsoft.com/office/officeart/2018/2/layout/IconLabelList"/>
    <dgm:cxn modelId="{5783DDEB-4F3B-4BAE-B605-1C7BC2A69642}" type="presOf" srcId="{223CDFBF-6131-40F0-9C10-005601C1CD6D}" destId="{6549AAE8-6C8B-4753-922B-69897D0C07DB}" srcOrd="0" destOrd="0" presId="urn:microsoft.com/office/officeart/2018/2/layout/IconLabelList"/>
    <dgm:cxn modelId="{864648F6-B091-4E2F-BBA9-7439B4EF367D}" type="presParOf" srcId="{7513F2AB-71C2-4C71-9966-324898F00E29}" destId="{8E757C31-F86B-4202-A0A6-8E70148EC954}" srcOrd="0" destOrd="0" presId="urn:microsoft.com/office/officeart/2018/2/layout/IconLabelList"/>
    <dgm:cxn modelId="{DF917FCF-2041-483D-A3B5-B38573DCA73F}" type="presParOf" srcId="{8E757C31-F86B-4202-A0A6-8E70148EC954}" destId="{F1C8C671-76C3-487B-82E1-FAA0047DD76F}" srcOrd="0" destOrd="0" presId="urn:microsoft.com/office/officeart/2018/2/layout/IconLabelList"/>
    <dgm:cxn modelId="{15449EA1-6F9C-442F-B7C6-9FED1907E393}" type="presParOf" srcId="{8E757C31-F86B-4202-A0A6-8E70148EC954}" destId="{AC4A1785-F350-4D0A-88BE-90808BD3D626}" srcOrd="1" destOrd="0" presId="urn:microsoft.com/office/officeart/2018/2/layout/IconLabelList"/>
    <dgm:cxn modelId="{DB4012E6-41B6-454B-82F5-D2961C9380EA}" type="presParOf" srcId="{8E757C31-F86B-4202-A0A6-8E70148EC954}" destId="{13A4C753-BC0F-4E91-AD96-C0D6152CC051}" srcOrd="2" destOrd="0" presId="urn:microsoft.com/office/officeart/2018/2/layout/IconLabelList"/>
    <dgm:cxn modelId="{341F445E-3C57-4665-A796-A2CAF398FACE}" type="presParOf" srcId="{7513F2AB-71C2-4C71-9966-324898F00E29}" destId="{61CD8A2A-5BE9-4828-9175-B9F45C7A5650}" srcOrd="1" destOrd="0" presId="urn:microsoft.com/office/officeart/2018/2/layout/IconLabelList"/>
    <dgm:cxn modelId="{EB212727-746F-4273-8841-4630731E5EA9}" type="presParOf" srcId="{7513F2AB-71C2-4C71-9966-324898F00E29}" destId="{31FCFDF9-52AA-4FDA-A929-A43C2C1708C1}" srcOrd="2" destOrd="0" presId="urn:microsoft.com/office/officeart/2018/2/layout/IconLabelList"/>
    <dgm:cxn modelId="{19DA5A39-9B33-41B6-8198-8F462BF9A161}" type="presParOf" srcId="{31FCFDF9-52AA-4FDA-A929-A43C2C1708C1}" destId="{F36C936E-85E5-441C-83B4-DC982BDF42A2}" srcOrd="0" destOrd="0" presId="urn:microsoft.com/office/officeart/2018/2/layout/IconLabelList"/>
    <dgm:cxn modelId="{FF49EB80-BBD9-46B0-928B-5762C225B6C9}" type="presParOf" srcId="{31FCFDF9-52AA-4FDA-A929-A43C2C1708C1}" destId="{6FB2C8B2-6CA4-465C-B415-E9F0A72DFD57}" srcOrd="1" destOrd="0" presId="urn:microsoft.com/office/officeart/2018/2/layout/IconLabelList"/>
    <dgm:cxn modelId="{AC691FD8-B23C-4F46-ADE3-806FCAE3D3DF}" type="presParOf" srcId="{31FCFDF9-52AA-4FDA-A929-A43C2C1708C1}" destId="{00C60815-A07B-4206-833E-1D94F576EEE3}" srcOrd="2" destOrd="0" presId="urn:microsoft.com/office/officeart/2018/2/layout/IconLabelList"/>
    <dgm:cxn modelId="{30CE484E-553C-4CDB-B3D3-4C79BD679EC0}" type="presParOf" srcId="{7513F2AB-71C2-4C71-9966-324898F00E29}" destId="{02F88D82-C10C-42C9-A314-C9EF6590FC7C}" srcOrd="3" destOrd="0" presId="urn:microsoft.com/office/officeart/2018/2/layout/IconLabelList"/>
    <dgm:cxn modelId="{2BB0372E-4993-4960-9C65-0B9B7DB3CF93}" type="presParOf" srcId="{7513F2AB-71C2-4C71-9966-324898F00E29}" destId="{56E053B6-3DF2-4B42-9DAE-F24C71661FDE}" srcOrd="4" destOrd="0" presId="urn:microsoft.com/office/officeart/2018/2/layout/IconLabelList"/>
    <dgm:cxn modelId="{39BBB9B2-8976-459B-A988-9E0FB623BCA0}" type="presParOf" srcId="{56E053B6-3DF2-4B42-9DAE-F24C71661FDE}" destId="{C3927D86-DB98-403B-AB44-130E6AFEE6A7}" srcOrd="0" destOrd="0" presId="urn:microsoft.com/office/officeart/2018/2/layout/IconLabelList"/>
    <dgm:cxn modelId="{ECAB24BB-1568-4859-BA2F-13C018162D16}" type="presParOf" srcId="{56E053B6-3DF2-4B42-9DAE-F24C71661FDE}" destId="{5AE8D5D2-E901-444B-BBAB-FCD01A9DA3C6}" srcOrd="1" destOrd="0" presId="urn:microsoft.com/office/officeart/2018/2/layout/IconLabelList"/>
    <dgm:cxn modelId="{6DD5C1B2-92FA-48A9-B38E-E419F7B44537}" type="presParOf" srcId="{56E053B6-3DF2-4B42-9DAE-F24C71661FDE}" destId="{6549AAE8-6C8B-4753-922B-69897D0C07DB}" srcOrd="2" destOrd="0" presId="urn:microsoft.com/office/officeart/2018/2/layout/IconLabelList"/>
    <dgm:cxn modelId="{D431AE39-0C4B-4B1C-BDFE-26DCD6CBA1C9}" type="presParOf" srcId="{7513F2AB-71C2-4C71-9966-324898F00E29}" destId="{37CDEC49-6764-42A6-8A10-D43819CC07D9}" srcOrd="5" destOrd="0" presId="urn:microsoft.com/office/officeart/2018/2/layout/IconLabelList"/>
    <dgm:cxn modelId="{B17D19D1-8332-466E-9DAA-E25D34F7402D}" type="presParOf" srcId="{7513F2AB-71C2-4C71-9966-324898F00E29}" destId="{4F49AA9A-A483-41F0-B3A5-39064A20327D}" srcOrd="6" destOrd="0" presId="urn:microsoft.com/office/officeart/2018/2/layout/IconLabelList"/>
    <dgm:cxn modelId="{6B309A73-E521-43EB-8D1C-0BFB1B899961}" type="presParOf" srcId="{4F49AA9A-A483-41F0-B3A5-39064A20327D}" destId="{F4FF8E40-373C-491D-B951-EC70EA26EB67}" srcOrd="0" destOrd="0" presId="urn:microsoft.com/office/officeart/2018/2/layout/IconLabelList"/>
    <dgm:cxn modelId="{68EF9614-741A-49B3-A086-CB0428AE2220}" type="presParOf" srcId="{4F49AA9A-A483-41F0-B3A5-39064A20327D}" destId="{970C21E5-B3F0-4E3E-9934-DA42FE205A0F}" srcOrd="1" destOrd="0" presId="urn:microsoft.com/office/officeart/2018/2/layout/IconLabelList"/>
    <dgm:cxn modelId="{2BBA3FC7-6F5F-4EF6-BE0D-1E8CDF2FC662}" type="presParOf" srcId="{4F49AA9A-A483-41F0-B3A5-39064A20327D}" destId="{D5F0286E-DC96-4526-A3FC-8774114C39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70BDB7-19FB-4EFF-B6FB-76CAC754E5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3E479F3-C460-4800-9A81-6BF1083894F4}">
      <dgm:prSet/>
      <dgm:spPr/>
      <dgm:t>
        <a:bodyPr/>
        <a:lstStyle/>
        <a:p>
          <a:r>
            <a:rPr lang="pt-BR"/>
            <a:t>O trabalho produzido deve ser continuamente validado pelo teste.</a:t>
          </a:r>
          <a:endParaRPr lang="en-US"/>
        </a:p>
      </dgm:t>
    </dgm:pt>
    <dgm:pt modelId="{770436B8-2BDF-4BAE-A70D-1E0504CF75E8}" type="parTrans" cxnId="{966DE4E8-84D4-4C2B-83E2-DA8E7644C83B}">
      <dgm:prSet/>
      <dgm:spPr/>
      <dgm:t>
        <a:bodyPr/>
        <a:lstStyle/>
        <a:p>
          <a:endParaRPr lang="en-US"/>
        </a:p>
      </dgm:t>
    </dgm:pt>
    <dgm:pt modelId="{B6E02B28-8C24-4326-98EA-AC3EA1B22A01}" type="sibTrans" cxnId="{966DE4E8-84D4-4C2B-83E2-DA8E7644C83B}">
      <dgm:prSet/>
      <dgm:spPr/>
      <dgm:t>
        <a:bodyPr/>
        <a:lstStyle/>
        <a:p>
          <a:endParaRPr lang="en-US"/>
        </a:p>
      </dgm:t>
    </dgm:pt>
    <dgm:pt modelId="{D0C946C5-B027-4E6B-9A70-3A71F1E415AD}">
      <dgm:prSet/>
      <dgm:spPr/>
      <dgm:t>
        <a:bodyPr/>
        <a:lstStyle/>
        <a:p>
          <a:r>
            <a:rPr lang="pt-BR"/>
            <a:t>Escreva os testes de unidade antes do código, programe em pares e refatore o código para atender aos padrões de codificação.</a:t>
          </a:r>
          <a:endParaRPr lang="en-US"/>
        </a:p>
      </dgm:t>
    </dgm:pt>
    <dgm:pt modelId="{6D2A2108-E8E1-465D-B3A5-E9EC86334F00}" type="parTrans" cxnId="{F067ADCB-42F8-4140-A498-FC262DEB0786}">
      <dgm:prSet/>
      <dgm:spPr/>
      <dgm:t>
        <a:bodyPr/>
        <a:lstStyle/>
        <a:p>
          <a:endParaRPr lang="en-US"/>
        </a:p>
      </dgm:t>
    </dgm:pt>
    <dgm:pt modelId="{A22FFC96-3B0E-432E-88AA-C6E1DB67FD0C}" type="sibTrans" cxnId="{F067ADCB-42F8-4140-A498-FC262DEB0786}">
      <dgm:prSet/>
      <dgm:spPr/>
      <dgm:t>
        <a:bodyPr/>
        <a:lstStyle/>
        <a:p>
          <a:endParaRPr lang="en-US"/>
        </a:p>
      </dgm:t>
    </dgm:pt>
    <dgm:pt modelId="{C0EB042F-06A7-4B36-8D5A-34F4D26213AA}">
      <dgm:prSet/>
      <dgm:spPr/>
      <dgm:t>
        <a:bodyPr/>
        <a:lstStyle/>
        <a:p>
          <a:r>
            <a:rPr lang="pt-BR"/>
            <a:t>Todo o código escrito para uso potencial no produto deve passar em todos os testes de unidade.</a:t>
          </a:r>
          <a:endParaRPr lang="en-US"/>
        </a:p>
      </dgm:t>
    </dgm:pt>
    <dgm:pt modelId="{51D6825F-41A9-4927-A41A-2732162894BF}" type="parTrans" cxnId="{28C2D011-16C6-4F4D-8BEB-B24300D7DD3F}">
      <dgm:prSet/>
      <dgm:spPr/>
      <dgm:t>
        <a:bodyPr/>
        <a:lstStyle/>
        <a:p>
          <a:endParaRPr lang="en-US"/>
        </a:p>
      </dgm:t>
    </dgm:pt>
    <dgm:pt modelId="{209E0862-7F99-4FF8-87B1-9CF63189671C}" type="sibTrans" cxnId="{28C2D011-16C6-4F4D-8BEB-B24300D7DD3F}">
      <dgm:prSet/>
      <dgm:spPr/>
      <dgm:t>
        <a:bodyPr/>
        <a:lstStyle/>
        <a:p>
          <a:endParaRPr lang="en-US"/>
        </a:p>
      </dgm:t>
    </dgm:pt>
    <dgm:pt modelId="{621D525A-5AD4-467C-8F76-B3C1295862BC}">
      <dgm:prSet/>
      <dgm:spPr/>
      <dgm:t>
        <a:bodyPr/>
        <a:lstStyle/>
        <a:p>
          <a:r>
            <a:rPr lang="pt-BR"/>
            <a:t>A posse do código é coletiva. </a:t>
          </a:r>
          <a:endParaRPr lang="en-US"/>
        </a:p>
      </dgm:t>
    </dgm:pt>
    <dgm:pt modelId="{A1D1356C-A8DC-4884-A8A1-D400C80606AD}" type="parTrans" cxnId="{D5768C90-D6C0-4656-870D-A452DE1891A1}">
      <dgm:prSet/>
      <dgm:spPr/>
      <dgm:t>
        <a:bodyPr/>
        <a:lstStyle/>
        <a:p>
          <a:endParaRPr lang="en-US"/>
        </a:p>
      </dgm:t>
    </dgm:pt>
    <dgm:pt modelId="{238D9291-26B3-4865-A0E8-038BDC8FF3A4}" type="sibTrans" cxnId="{D5768C90-D6C0-4656-870D-A452DE1891A1}">
      <dgm:prSet/>
      <dgm:spPr/>
      <dgm:t>
        <a:bodyPr/>
        <a:lstStyle/>
        <a:p>
          <a:endParaRPr lang="en-US"/>
        </a:p>
      </dgm:t>
    </dgm:pt>
    <dgm:pt modelId="{D95FBDAA-A189-4899-840F-C6319B2FDF33}" type="pres">
      <dgm:prSet presAssocID="{8470BDB7-19FB-4EFF-B6FB-76CAC754E59B}" presName="root" presStyleCnt="0">
        <dgm:presLayoutVars>
          <dgm:dir/>
          <dgm:resizeHandles val="exact"/>
        </dgm:presLayoutVars>
      </dgm:prSet>
      <dgm:spPr/>
    </dgm:pt>
    <dgm:pt modelId="{05858604-0DC3-4EAF-9AAE-8C8FA9636BA5}" type="pres">
      <dgm:prSet presAssocID="{73E479F3-C460-4800-9A81-6BF1083894F4}" presName="compNode" presStyleCnt="0"/>
      <dgm:spPr/>
    </dgm:pt>
    <dgm:pt modelId="{DBA98235-7683-485A-A663-DAFDAD03A383}" type="pres">
      <dgm:prSet presAssocID="{73E479F3-C460-4800-9A81-6BF1083894F4}" presName="bgRect" presStyleLbl="bgShp" presStyleIdx="0" presStyleCnt="4"/>
      <dgm:spPr/>
    </dgm:pt>
    <dgm:pt modelId="{66F7473A-84FC-45BE-BF9A-78C613496A3B}" type="pres">
      <dgm:prSet presAssocID="{73E479F3-C460-4800-9A81-6BF1083894F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574F1305-F0DA-408D-B556-4BFF2D7C4216}" type="pres">
      <dgm:prSet presAssocID="{73E479F3-C460-4800-9A81-6BF1083894F4}" presName="spaceRect" presStyleCnt="0"/>
      <dgm:spPr/>
    </dgm:pt>
    <dgm:pt modelId="{B3D3B757-3328-4CF0-ACBD-6A93E24BC886}" type="pres">
      <dgm:prSet presAssocID="{73E479F3-C460-4800-9A81-6BF1083894F4}" presName="parTx" presStyleLbl="revTx" presStyleIdx="0" presStyleCnt="4">
        <dgm:presLayoutVars>
          <dgm:chMax val="0"/>
          <dgm:chPref val="0"/>
        </dgm:presLayoutVars>
      </dgm:prSet>
      <dgm:spPr/>
    </dgm:pt>
    <dgm:pt modelId="{4CE097B0-4D09-4D76-96AE-001EFE774913}" type="pres">
      <dgm:prSet presAssocID="{B6E02B28-8C24-4326-98EA-AC3EA1B22A01}" presName="sibTrans" presStyleCnt="0"/>
      <dgm:spPr/>
    </dgm:pt>
    <dgm:pt modelId="{EC932AB5-4508-405C-B029-2D17E2F0D612}" type="pres">
      <dgm:prSet presAssocID="{D0C946C5-B027-4E6B-9A70-3A71F1E415AD}" presName="compNode" presStyleCnt="0"/>
      <dgm:spPr/>
    </dgm:pt>
    <dgm:pt modelId="{412E94AE-68C8-41F8-B348-9A5FA916546A}" type="pres">
      <dgm:prSet presAssocID="{D0C946C5-B027-4E6B-9A70-3A71F1E415AD}" presName="bgRect" presStyleLbl="bgShp" presStyleIdx="1" presStyleCnt="4"/>
      <dgm:spPr/>
    </dgm:pt>
    <dgm:pt modelId="{92C398D1-BBBE-4E4D-9971-B555AA571DBB}" type="pres">
      <dgm:prSet presAssocID="{D0C946C5-B027-4E6B-9A70-3A71F1E415A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3476F242-1403-4CB6-BD99-3CD122F36697}" type="pres">
      <dgm:prSet presAssocID="{D0C946C5-B027-4E6B-9A70-3A71F1E415AD}" presName="spaceRect" presStyleCnt="0"/>
      <dgm:spPr/>
    </dgm:pt>
    <dgm:pt modelId="{BBD0A2B5-40DE-4CC3-B530-EAB528EAD47B}" type="pres">
      <dgm:prSet presAssocID="{D0C946C5-B027-4E6B-9A70-3A71F1E415AD}" presName="parTx" presStyleLbl="revTx" presStyleIdx="1" presStyleCnt="4">
        <dgm:presLayoutVars>
          <dgm:chMax val="0"/>
          <dgm:chPref val="0"/>
        </dgm:presLayoutVars>
      </dgm:prSet>
      <dgm:spPr/>
    </dgm:pt>
    <dgm:pt modelId="{E53AAF95-487D-4E1B-8263-B89C83374DA8}" type="pres">
      <dgm:prSet presAssocID="{A22FFC96-3B0E-432E-88AA-C6E1DB67FD0C}" presName="sibTrans" presStyleCnt="0"/>
      <dgm:spPr/>
    </dgm:pt>
    <dgm:pt modelId="{664BF9E8-05F3-47F9-9977-C6680F87B91E}" type="pres">
      <dgm:prSet presAssocID="{C0EB042F-06A7-4B36-8D5A-34F4D26213AA}" presName="compNode" presStyleCnt="0"/>
      <dgm:spPr/>
    </dgm:pt>
    <dgm:pt modelId="{28419BBD-CF7D-49EE-9F48-6376F340FE36}" type="pres">
      <dgm:prSet presAssocID="{C0EB042F-06A7-4B36-8D5A-34F4D26213AA}" presName="bgRect" presStyleLbl="bgShp" presStyleIdx="2" presStyleCnt="4"/>
      <dgm:spPr/>
    </dgm:pt>
    <dgm:pt modelId="{7E5E34FB-EE85-456A-8F0F-4B01ED974B7E}" type="pres">
      <dgm:prSet presAssocID="{C0EB042F-06A7-4B36-8D5A-34F4D26213A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4389477F-AF56-44FD-B921-E2E3FC24C224}" type="pres">
      <dgm:prSet presAssocID="{C0EB042F-06A7-4B36-8D5A-34F4D26213AA}" presName="spaceRect" presStyleCnt="0"/>
      <dgm:spPr/>
    </dgm:pt>
    <dgm:pt modelId="{984355BC-4F5A-4EB1-861A-1CD35216FD54}" type="pres">
      <dgm:prSet presAssocID="{C0EB042F-06A7-4B36-8D5A-34F4D26213AA}" presName="parTx" presStyleLbl="revTx" presStyleIdx="2" presStyleCnt="4">
        <dgm:presLayoutVars>
          <dgm:chMax val="0"/>
          <dgm:chPref val="0"/>
        </dgm:presLayoutVars>
      </dgm:prSet>
      <dgm:spPr/>
    </dgm:pt>
    <dgm:pt modelId="{6B80A37D-51D0-4D5E-9A05-211EF1F272B3}" type="pres">
      <dgm:prSet presAssocID="{209E0862-7F99-4FF8-87B1-9CF63189671C}" presName="sibTrans" presStyleCnt="0"/>
      <dgm:spPr/>
    </dgm:pt>
    <dgm:pt modelId="{35EBE392-76E2-4FF7-8957-DCBAB834A44E}" type="pres">
      <dgm:prSet presAssocID="{621D525A-5AD4-467C-8F76-B3C1295862BC}" presName="compNode" presStyleCnt="0"/>
      <dgm:spPr/>
    </dgm:pt>
    <dgm:pt modelId="{ACDBB968-C302-4846-8231-3DC38249985B}" type="pres">
      <dgm:prSet presAssocID="{621D525A-5AD4-467C-8F76-B3C1295862BC}" presName="bgRect" presStyleLbl="bgShp" presStyleIdx="3" presStyleCnt="4"/>
      <dgm:spPr/>
    </dgm:pt>
    <dgm:pt modelId="{9631E59E-B7E8-4A75-ADCA-04AF185F0C44}" type="pres">
      <dgm:prSet presAssocID="{621D525A-5AD4-467C-8F76-B3C1295862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7CB96EFD-64BC-47BD-8F5C-B696A4AE1E6D}" type="pres">
      <dgm:prSet presAssocID="{621D525A-5AD4-467C-8F76-B3C1295862BC}" presName="spaceRect" presStyleCnt="0"/>
      <dgm:spPr/>
    </dgm:pt>
    <dgm:pt modelId="{40B53388-5E34-4B63-BCFB-3D58364FCAA2}" type="pres">
      <dgm:prSet presAssocID="{621D525A-5AD4-467C-8F76-B3C1295862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C2D011-16C6-4F4D-8BEB-B24300D7DD3F}" srcId="{8470BDB7-19FB-4EFF-B6FB-76CAC754E59B}" destId="{C0EB042F-06A7-4B36-8D5A-34F4D26213AA}" srcOrd="2" destOrd="0" parTransId="{51D6825F-41A9-4927-A41A-2732162894BF}" sibTransId="{209E0862-7F99-4FF8-87B1-9CF63189671C}"/>
    <dgm:cxn modelId="{B1428C21-ED76-4FA7-BBA7-312F7745786B}" type="presOf" srcId="{621D525A-5AD4-467C-8F76-B3C1295862BC}" destId="{40B53388-5E34-4B63-BCFB-3D58364FCAA2}" srcOrd="0" destOrd="0" presId="urn:microsoft.com/office/officeart/2018/2/layout/IconVerticalSolidList"/>
    <dgm:cxn modelId="{16222C5E-744A-45BC-8312-32895FD5FDF6}" type="presOf" srcId="{C0EB042F-06A7-4B36-8D5A-34F4D26213AA}" destId="{984355BC-4F5A-4EB1-861A-1CD35216FD54}" srcOrd="0" destOrd="0" presId="urn:microsoft.com/office/officeart/2018/2/layout/IconVerticalSolidList"/>
    <dgm:cxn modelId="{D5768C90-D6C0-4656-870D-A452DE1891A1}" srcId="{8470BDB7-19FB-4EFF-B6FB-76CAC754E59B}" destId="{621D525A-5AD4-467C-8F76-B3C1295862BC}" srcOrd="3" destOrd="0" parTransId="{A1D1356C-A8DC-4884-A8A1-D400C80606AD}" sibTransId="{238D9291-26B3-4865-A0E8-038BDC8FF3A4}"/>
    <dgm:cxn modelId="{E814B1B5-73A1-4D3E-ABAC-B444B3623F94}" type="presOf" srcId="{73E479F3-C460-4800-9A81-6BF1083894F4}" destId="{B3D3B757-3328-4CF0-ACBD-6A93E24BC886}" srcOrd="0" destOrd="0" presId="urn:microsoft.com/office/officeart/2018/2/layout/IconVerticalSolidList"/>
    <dgm:cxn modelId="{C94051CA-1F27-48C0-BD58-90448A2E97D0}" type="presOf" srcId="{D0C946C5-B027-4E6B-9A70-3A71F1E415AD}" destId="{BBD0A2B5-40DE-4CC3-B530-EAB528EAD47B}" srcOrd="0" destOrd="0" presId="urn:microsoft.com/office/officeart/2018/2/layout/IconVerticalSolidList"/>
    <dgm:cxn modelId="{F067ADCB-42F8-4140-A498-FC262DEB0786}" srcId="{8470BDB7-19FB-4EFF-B6FB-76CAC754E59B}" destId="{D0C946C5-B027-4E6B-9A70-3A71F1E415AD}" srcOrd="1" destOrd="0" parTransId="{6D2A2108-E8E1-465D-B3A5-E9EC86334F00}" sibTransId="{A22FFC96-3B0E-432E-88AA-C6E1DB67FD0C}"/>
    <dgm:cxn modelId="{83ADB1D4-0B04-40DE-9C73-D01E3F36B7D7}" type="presOf" srcId="{8470BDB7-19FB-4EFF-B6FB-76CAC754E59B}" destId="{D95FBDAA-A189-4899-840F-C6319B2FDF33}" srcOrd="0" destOrd="0" presId="urn:microsoft.com/office/officeart/2018/2/layout/IconVerticalSolidList"/>
    <dgm:cxn modelId="{966DE4E8-84D4-4C2B-83E2-DA8E7644C83B}" srcId="{8470BDB7-19FB-4EFF-B6FB-76CAC754E59B}" destId="{73E479F3-C460-4800-9A81-6BF1083894F4}" srcOrd="0" destOrd="0" parTransId="{770436B8-2BDF-4BAE-A70D-1E0504CF75E8}" sibTransId="{B6E02B28-8C24-4326-98EA-AC3EA1B22A01}"/>
    <dgm:cxn modelId="{4C6E5FCF-F8BB-4F14-BAE8-DE07A0E40C99}" type="presParOf" srcId="{D95FBDAA-A189-4899-840F-C6319B2FDF33}" destId="{05858604-0DC3-4EAF-9AAE-8C8FA9636BA5}" srcOrd="0" destOrd="0" presId="urn:microsoft.com/office/officeart/2018/2/layout/IconVerticalSolidList"/>
    <dgm:cxn modelId="{E5FA6031-4B7F-4032-92D6-A9EFEFA53B29}" type="presParOf" srcId="{05858604-0DC3-4EAF-9AAE-8C8FA9636BA5}" destId="{DBA98235-7683-485A-A663-DAFDAD03A383}" srcOrd="0" destOrd="0" presId="urn:microsoft.com/office/officeart/2018/2/layout/IconVerticalSolidList"/>
    <dgm:cxn modelId="{18629F70-531C-4A24-A01C-29CCE0539F62}" type="presParOf" srcId="{05858604-0DC3-4EAF-9AAE-8C8FA9636BA5}" destId="{66F7473A-84FC-45BE-BF9A-78C613496A3B}" srcOrd="1" destOrd="0" presId="urn:microsoft.com/office/officeart/2018/2/layout/IconVerticalSolidList"/>
    <dgm:cxn modelId="{6A6A7273-0E99-45D2-9AC9-55878E16F5EB}" type="presParOf" srcId="{05858604-0DC3-4EAF-9AAE-8C8FA9636BA5}" destId="{574F1305-F0DA-408D-B556-4BFF2D7C4216}" srcOrd="2" destOrd="0" presId="urn:microsoft.com/office/officeart/2018/2/layout/IconVerticalSolidList"/>
    <dgm:cxn modelId="{7F6AE3AB-2D8E-4D7D-8A71-EE4895A3345E}" type="presParOf" srcId="{05858604-0DC3-4EAF-9AAE-8C8FA9636BA5}" destId="{B3D3B757-3328-4CF0-ACBD-6A93E24BC886}" srcOrd="3" destOrd="0" presId="urn:microsoft.com/office/officeart/2018/2/layout/IconVerticalSolidList"/>
    <dgm:cxn modelId="{EF26572C-9967-45DE-859C-8E80BDC42181}" type="presParOf" srcId="{D95FBDAA-A189-4899-840F-C6319B2FDF33}" destId="{4CE097B0-4D09-4D76-96AE-001EFE774913}" srcOrd="1" destOrd="0" presId="urn:microsoft.com/office/officeart/2018/2/layout/IconVerticalSolidList"/>
    <dgm:cxn modelId="{31E925E6-D3E6-4C64-AF24-A178D32D247A}" type="presParOf" srcId="{D95FBDAA-A189-4899-840F-C6319B2FDF33}" destId="{EC932AB5-4508-405C-B029-2D17E2F0D612}" srcOrd="2" destOrd="0" presId="urn:microsoft.com/office/officeart/2018/2/layout/IconVerticalSolidList"/>
    <dgm:cxn modelId="{78B522F5-DBA9-4D8A-B662-CD37DE2A6417}" type="presParOf" srcId="{EC932AB5-4508-405C-B029-2D17E2F0D612}" destId="{412E94AE-68C8-41F8-B348-9A5FA916546A}" srcOrd="0" destOrd="0" presId="urn:microsoft.com/office/officeart/2018/2/layout/IconVerticalSolidList"/>
    <dgm:cxn modelId="{518B9B7A-77FE-4B99-B630-393D24DD5BE6}" type="presParOf" srcId="{EC932AB5-4508-405C-B029-2D17E2F0D612}" destId="{92C398D1-BBBE-4E4D-9971-B555AA571DBB}" srcOrd="1" destOrd="0" presId="urn:microsoft.com/office/officeart/2018/2/layout/IconVerticalSolidList"/>
    <dgm:cxn modelId="{BBCDB5BC-30C4-422C-85E5-FB867330037D}" type="presParOf" srcId="{EC932AB5-4508-405C-B029-2D17E2F0D612}" destId="{3476F242-1403-4CB6-BD99-3CD122F36697}" srcOrd="2" destOrd="0" presId="urn:microsoft.com/office/officeart/2018/2/layout/IconVerticalSolidList"/>
    <dgm:cxn modelId="{F407C8F1-6AD4-4148-9349-30B15D1D4D53}" type="presParOf" srcId="{EC932AB5-4508-405C-B029-2D17E2F0D612}" destId="{BBD0A2B5-40DE-4CC3-B530-EAB528EAD47B}" srcOrd="3" destOrd="0" presId="urn:microsoft.com/office/officeart/2018/2/layout/IconVerticalSolidList"/>
    <dgm:cxn modelId="{6AA2B3E1-246E-4258-B77A-C98C41BEBED4}" type="presParOf" srcId="{D95FBDAA-A189-4899-840F-C6319B2FDF33}" destId="{E53AAF95-487D-4E1B-8263-B89C83374DA8}" srcOrd="3" destOrd="0" presId="urn:microsoft.com/office/officeart/2018/2/layout/IconVerticalSolidList"/>
    <dgm:cxn modelId="{68CA9960-87BD-4151-B075-B171163D1108}" type="presParOf" srcId="{D95FBDAA-A189-4899-840F-C6319B2FDF33}" destId="{664BF9E8-05F3-47F9-9977-C6680F87B91E}" srcOrd="4" destOrd="0" presId="urn:microsoft.com/office/officeart/2018/2/layout/IconVerticalSolidList"/>
    <dgm:cxn modelId="{D0F90A4E-CD93-46ED-9D74-3720DA784966}" type="presParOf" srcId="{664BF9E8-05F3-47F9-9977-C6680F87B91E}" destId="{28419BBD-CF7D-49EE-9F48-6376F340FE36}" srcOrd="0" destOrd="0" presId="urn:microsoft.com/office/officeart/2018/2/layout/IconVerticalSolidList"/>
    <dgm:cxn modelId="{43ABEEA2-8E0F-4798-809D-ECDF5B77F17F}" type="presParOf" srcId="{664BF9E8-05F3-47F9-9977-C6680F87B91E}" destId="{7E5E34FB-EE85-456A-8F0F-4B01ED974B7E}" srcOrd="1" destOrd="0" presId="urn:microsoft.com/office/officeart/2018/2/layout/IconVerticalSolidList"/>
    <dgm:cxn modelId="{87FB53D4-ED10-4AEF-A29F-3E6FA9AFC81C}" type="presParOf" srcId="{664BF9E8-05F3-47F9-9977-C6680F87B91E}" destId="{4389477F-AF56-44FD-B921-E2E3FC24C224}" srcOrd="2" destOrd="0" presId="urn:microsoft.com/office/officeart/2018/2/layout/IconVerticalSolidList"/>
    <dgm:cxn modelId="{810540EF-CEAE-422F-938A-BC2569732523}" type="presParOf" srcId="{664BF9E8-05F3-47F9-9977-C6680F87B91E}" destId="{984355BC-4F5A-4EB1-861A-1CD35216FD54}" srcOrd="3" destOrd="0" presId="urn:microsoft.com/office/officeart/2018/2/layout/IconVerticalSolidList"/>
    <dgm:cxn modelId="{5709DC9E-3222-48EA-BA25-0052AB9F3E83}" type="presParOf" srcId="{D95FBDAA-A189-4899-840F-C6319B2FDF33}" destId="{6B80A37D-51D0-4D5E-9A05-211EF1F272B3}" srcOrd="5" destOrd="0" presId="urn:microsoft.com/office/officeart/2018/2/layout/IconVerticalSolidList"/>
    <dgm:cxn modelId="{D06B2301-A59D-4F3F-8226-0506C81B4E20}" type="presParOf" srcId="{D95FBDAA-A189-4899-840F-C6319B2FDF33}" destId="{35EBE392-76E2-4FF7-8957-DCBAB834A44E}" srcOrd="6" destOrd="0" presId="urn:microsoft.com/office/officeart/2018/2/layout/IconVerticalSolidList"/>
    <dgm:cxn modelId="{9E563F8D-243C-46B4-A55A-0D41524D40B3}" type="presParOf" srcId="{35EBE392-76E2-4FF7-8957-DCBAB834A44E}" destId="{ACDBB968-C302-4846-8231-3DC38249985B}" srcOrd="0" destOrd="0" presId="urn:microsoft.com/office/officeart/2018/2/layout/IconVerticalSolidList"/>
    <dgm:cxn modelId="{FC618401-1A1B-4224-8C9D-A22C68CE60AE}" type="presParOf" srcId="{35EBE392-76E2-4FF7-8957-DCBAB834A44E}" destId="{9631E59E-B7E8-4A75-ADCA-04AF185F0C44}" srcOrd="1" destOrd="0" presId="urn:microsoft.com/office/officeart/2018/2/layout/IconVerticalSolidList"/>
    <dgm:cxn modelId="{39EF8192-B6EA-4007-B29F-BC8841AA5345}" type="presParOf" srcId="{35EBE392-76E2-4FF7-8957-DCBAB834A44E}" destId="{7CB96EFD-64BC-47BD-8F5C-B696A4AE1E6D}" srcOrd="2" destOrd="0" presId="urn:microsoft.com/office/officeart/2018/2/layout/IconVerticalSolidList"/>
    <dgm:cxn modelId="{B63A1803-67DE-40C4-A529-318F9B77F418}" type="presParOf" srcId="{35EBE392-76E2-4FF7-8957-DCBAB834A44E}" destId="{40B53388-5E34-4B63-BCFB-3D58364FCA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C5E3EC-A66F-49B9-B608-3905E59E2930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52D1F3D-CEEA-4F21-BF9B-98538CB6DA7A}">
      <dgm:prSet/>
      <dgm:spPr/>
      <dgm:t>
        <a:bodyPr/>
        <a:lstStyle/>
        <a:p>
          <a:r>
            <a:rPr lang="pt-BR"/>
            <a:t>Escrever histórias de usuário.</a:t>
          </a:r>
          <a:endParaRPr lang="en-US"/>
        </a:p>
      </dgm:t>
    </dgm:pt>
    <dgm:pt modelId="{E4A7D48B-61D4-4086-B392-599E60D2ACFD}" type="parTrans" cxnId="{266E1F0E-DBAB-430F-AB0A-707D75BAF01B}">
      <dgm:prSet/>
      <dgm:spPr/>
      <dgm:t>
        <a:bodyPr/>
        <a:lstStyle/>
        <a:p>
          <a:endParaRPr lang="en-US"/>
        </a:p>
      </dgm:t>
    </dgm:pt>
    <dgm:pt modelId="{48CEFCC6-C82F-477F-990E-8D75C5A07ED1}" type="sibTrans" cxnId="{266E1F0E-DBAB-430F-AB0A-707D75BAF01B}">
      <dgm:prSet/>
      <dgm:spPr/>
      <dgm:t>
        <a:bodyPr/>
        <a:lstStyle/>
        <a:p>
          <a:endParaRPr lang="en-US"/>
        </a:p>
      </dgm:t>
    </dgm:pt>
    <dgm:pt modelId="{6944F3AE-83B2-45E5-95A6-C6487A0CFF08}">
      <dgm:prSet/>
      <dgm:spPr/>
      <dgm:t>
        <a:bodyPr/>
        <a:lstStyle/>
        <a:p>
          <a:r>
            <a:rPr lang="pt-BR"/>
            <a:t>O planejamento de entregas cria o cronograma de entregas.</a:t>
          </a:r>
          <a:endParaRPr lang="en-US"/>
        </a:p>
      </dgm:t>
    </dgm:pt>
    <dgm:pt modelId="{13D3D8E9-6C81-4D41-AFF1-AA2A942797FE}" type="parTrans" cxnId="{9A39446F-58A7-45F8-9DBF-184FC98BFA6F}">
      <dgm:prSet/>
      <dgm:spPr/>
      <dgm:t>
        <a:bodyPr/>
        <a:lstStyle/>
        <a:p>
          <a:endParaRPr lang="en-US"/>
        </a:p>
      </dgm:t>
    </dgm:pt>
    <dgm:pt modelId="{EC1F5111-42DE-425A-9CDF-85132FCEFD39}" type="sibTrans" cxnId="{9A39446F-58A7-45F8-9DBF-184FC98BFA6F}">
      <dgm:prSet/>
      <dgm:spPr/>
      <dgm:t>
        <a:bodyPr/>
        <a:lstStyle/>
        <a:p>
          <a:endParaRPr lang="en-US"/>
        </a:p>
      </dgm:t>
    </dgm:pt>
    <dgm:pt modelId="{F59961EF-C60B-4A79-8826-C19F5BEA784A}">
      <dgm:prSet/>
      <dgm:spPr/>
      <dgm:t>
        <a:bodyPr/>
        <a:lstStyle/>
        <a:p>
          <a:r>
            <a:rPr lang="pt-BR"/>
            <a:t>Faça entregas pequenas frequentes.</a:t>
          </a:r>
          <a:endParaRPr lang="en-US"/>
        </a:p>
      </dgm:t>
    </dgm:pt>
    <dgm:pt modelId="{68F37A4B-F686-4533-91B2-43BFDB1FA362}" type="parTrans" cxnId="{040DC8AE-7FBE-4714-8E25-EB7098F23282}">
      <dgm:prSet/>
      <dgm:spPr/>
      <dgm:t>
        <a:bodyPr/>
        <a:lstStyle/>
        <a:p>
          <a:endParaRPr lang="en-US"/>
        </a:p>
      </dgm:t>
    </dgm:pt>
    <dgm:pt modelId="{7FA035D5-3B94-4AAF-B91A-AB6F3A2FE004}" type="sibTrans" cxnId="{040DC8AE-7FBE-4714-8E25-EB7098F23282}">
      <dgm:prSet/>
      <dgm:spPr/>
      <dgm:t>
        <a:bodyPr/>
        <a:lstStyle/>
        <a:p>
          <a:endParaRPr lang="en-US"/>
        </a:p>
      </dgm:t>
    </dgm:pt>
    <dgm:pt modelId="{A6D2C863-9461-47A6-B87F-805DFF893C65}">
      <dgm:prSet/>
      <dgm:spPr/>
      <dgm:t>
        <a:bodyPr/>
        <a:lstStyle/>
        <a:p>
          <a:r>
            <a:rPr lang="pt-BR"/>
            <a:t>O projeto é dividido em iterações.</a:t>
          </a:r>
          <a:endParaRPr lang="en-US"/>
        </a:p>
      </dgm:t>
    </dgm:pt>
    <dgm:pt modelId="{3A8B5EEB-D00E-44E2-92C9-C09A0013FFAA}" type="parTrans" cxnId="{79C2C63D-DB18-4C27-893B-C100BE541D7C}">
      <dgm:prSet/>
      <dgm:spPr/>
      <dgm:t>
        <a:bodyPr/>
        <a:lstStyle/>
        <a:p>
          <a:endParaRPr lang="en-US"/>
        </a:p>
      </dgm:t>
    </dgm:pt>
    <dgm:pt modelId="{8CADD10D-D593-405A-B224-A6030DFED589}" type="sibTrans" cxnId="{79C2C63D-DB18-4C27-893B-C100BE541D7C}">
      <dgm:prSet/>
      <dgm:spPr/>
      <dgm:t>
        <a:bodyPr/>
        <a:lstStyle/>
        <a:p>
          <a:endParaRPr lang="en-US"/>
        </a:p>
      </dgm:t>
    </dgm:pt>
    <dgm:pt modelId="{3F6CC311-E8FD-4F07-ABE2-B6A3BC5603FB}">
      <dgm:prSet/>
      <dgm:spPr/>
      <dgm:t>
        <a:bodyPr/>
        <a:lstStyle/>
        <a:p>
          <a:r>
            <a:rPr lang="pt-BR"/>
            <a:t>O planejamento da iteração inicia cada iteração.</a:t>
          </a:r>
          <a:endParaRPr lang="en-US"/>
        </a:p>
      </dgm:t>
    </dgm:pt>
    <dgm:pt modelId="{6026D515-2E7C-49EB-A61A-6C429FB04459}" type="parTrans" cxnId="{62A5C50C-16D8-470A-BB47-C77E7ED77CD4}">
      <dgm:prSet/>
      <dgm:spPr/>
      <dgm:t>
        <a:bodyPr/>
        <a:lstStyle/>
        <a:p>
          <a:endParaRPr lang="en-US"/>
        </a:p>
      </dgm:t>
    </dgm:pt>
    <dgm:pt modelId="{C63DCAEC-524E-4281-B7E8-FCAAF31B156F}" type="sibTrans" cxnId="{62A5C50C-16D8-470A-BB47-C77E7ED77CD4}">
      <dgm:prSet/>
      <dgm:spPr/>
      <dgm:t>
        <a:bodyPr/>
        <a:lstStyle/>
        <a:p>
          <a:endParaRPr lang="en-US"/>
        </a:p>
      </dgm:t>
    </dgm:pt>
    <dgm:pt modelId="{C6B4620F-321A-4D08-90BD-271BA57E6F04}" type="pres">
      <dgm:prSet presAssocID="{F0C5E3EC-A66F-49B9-B608-3905E59E2930}" presName="root" presStyleCnt="0">
        <dgm:presLayoutVars>
          <dgm:dir/>
          <dgm:resizeHandles val="exact"/>
        </dgm:presLayoutVars>
      </dgm:prSet>
      <dgm:spPr/>
    </dgm:pt>
    <dgm:pt modelId="{FA0CBBBF-B9B0-4737-B4CD-99A9D514E12E}" type="pres">
      <dgm:prSet presAssocID="{F0C5E3EC-A66F-49B9-B608-3905E59E2930}" presName="container" presStyleCnt="0">
        <dgm:presLayoutVars>
          <dgm:dir/>
          <dgm:resizeHandles val="exact"/>
        </dgm:presLayoutVars>
      </dgm:prSet>
      <dgm:spPr/>
    </dgm:pt>
    <dgm:pt modelId="{7CBF0D64-827E-40EB-A26F-4417FF29A068}" type="pres">
      <dgm:prSet presAssocID="{452D1F3D-CEEA-4F21-BF9B-98538CB6DA7A}" presName="compNode" presStyleCnt="0"/>
      <dgm:spPr/>
    </dgm:pt>
    <dgm:pt modelId="{107234C5-444C-429C-9863-B14161917519}" type="pres">
      <dgm:prSet presAssocID="{452D1F3D-CEEA-4F21-BF9B-98538CB6DA7A}" presName="iconBgRect" presStyleLbl="bgShp" presStyleIdx="0" presStyleCnt="5"/>
      <dgm:spPr/>
    </dgm:pt>
    <dgm:pt modelId="{250523BB-6710-4A4F-A477-01DF3AFD1815}" type="pres">
      <dgm:prSet presAssocID="{452D1F3D-CEEA-4F21-BF9B-98538CB6DA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F33795EA-6DC3-4DF2-AED6-E5B9416AF488}" type="pres">
      <dgm:prSet presAssocID="{452D1F3D-CEEA-4F21-BF9B-98538CB6DA7A}" presName="spaceRect" presStyleCnt="0"/>
      <dgm:spPr/>
    </dgm:pt>
    <dgm:pt modelId="{AB760493-71D7-49E7-A842-2E54A49E11EF}" type="pres">
      <dgm:prSet presAssocID="{452D1F3D-CEEA-4F21-BF9B-98538CB6DA7A}" presName="textRect" presStyleLbl="revTx" presStyleIdx="0" presStyleCnt="5">
        <dgm:presLayoutVars>
          <dgm:chMax val="1"/>
          <dgm:chPref val="1"/>
        </dgm:presLayoutVars>
      </dgm:prSet>
      <dgm:spPr/>
    </dgm:pt>
    <dgm:pt modelId="{A436757D-441F-4B5F-8F84-1C0CB94D857D}" type="pres">
      <dgm:prSet presAssocID="{48CEFCC6-C82F-477F-990E-8D75C5A07ED1}" presName="sibTrans" presStyleLbl="sibTrans2D1" presStyleIdx="0" presStyleCnt="0"/>
      <dgm:spPr/>
    </dgm:pt>
    <dgm:pt modelId="{53C46AB8-2B38-4CD3-A0F2-AE2A804F0142}" type="pres">
      <dgm:prSet presAssocID="{6944F3AE-83B2-45E5-95A6-C6487A0CFF08}" presName="compNode" presStyleCnt="0"/>
      <dgm:spPr/>
    </dgm:pt>
    <dgm:pt modelId="{3761F572-631F-44A1-9096-C4DBE88A7E67}" type="pres">
      <dgm:prSet presAssocID="{6944F3AE-83B2-45E5-95A6-C6487A0CFF08}" presName="iconBgRect" presStyleLbl="bgShp" presStyleIdx="1" presStyleCnt="5"/>
      <dgm:spPr/>
    </dgm:pt>
    <dgm:pt modelId="{EB0150A2-301F-4875-9919-CC5FE918AF56}" type="pres">
      <dgm:prSet presAssocID="{6944F3AE-83B2-45E5-95A6-C6487A0CFF0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F9A27529-E5EB-4BCA-B289-2AF9AF186F66}" type="pres">
      <dgm:prSet presAssocID="{6944F3AE-83B2-45E5-95A6-C6487A0CFF08}" presName="spaceRect" presStyleCnt="0"/>
      <dgm:spPr/>
    </dgm:pt>
    <dgm:pt modelId="{82CE168E-3151-4DFA-B461-B4E1BCB8B9FA}" type="pres">
      <dgm:prSet presAssocID="{6944F3AE-83B2-45E5-95A6-C6487A0CFF08}" presName="textRect" presStyleLbl="revTx" presStyleIdx="1" presStyleCnt="5">
        <dgm:presLayoutVars>
          <dgm:chMax val="1"/>
          <dgm:chPref val="1"/>
        </dgm:presLayoutVars>
      </dgm:prSet>
      <dgm:spPr/>
    </dgm:pt>
    <dgm:pt modelId="{072B4D2B-3B15-45B5-A47A-1B0E0684DD0D}" type="pres">
      <dgm:prSet presAssocID="{EC1F5111-42DE-425A-9CDF-85132FCEFD39}" presName="sibTrans" presStyleLbl="sibTrans2D1" presStyleIdx="0" presStyleCnt="0"/>
      <dgm:spPr/>
    </dgm:pt>
    <dgm:pt modelId="{7F12F015-C20E-4B88-BE00-39B3C2D4FAF3}" type="pres">
      <dgm:prSet presAssocID="{F59961EF-C60B-4A79-8826-C19F5BEA784A}" presName="compNode" presStyleCnt="0"/>
      <dgm:spPr/>
    </dgm:pt>
    <dgm:pt modelId="{B2B9BFBA-5DFC-4B97-9A5F-D0BA80D1817D}" type="pres">
      <dgm:prSet presAssocID="{F59961EF-C60B-4A79-8826-C19F5BEA784A}" presName="iconBgRect" presStyleLbl="bgShp" presStyleIdx="2" presStyleCnt="5"/>
      <dgm:spPr/>
    </dgm:pt>
    <dgm:pt modelId="{986365B0-D7B7-4BF5-BA62-8B770998127E}" type="pres">
      <dgm:prSet presAssocID="{F59961EF-C60B-4A79-8826-C19F5BEA784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99ADAD-07C1-470A-A674-C6D96B20D785}" type="pres">
      <dgm:prSet presAssocID="{F59961EF-C60B-4A79-8826-C19F5BEA784A}" presName="spaceRect" presStyleCnt="0"/>
      <dgm:spPr/>
    </dgm:pt>
    <dgm:pt modelId="{A412D8FB-868E-4D90-A7D4-42CFA7ACCDAC}" type="pres">
      <dgm:prSet presAssocID="{F59961EF-C60B-4A79-8826-C19F5BEA784A}" presName="textRect" presStyleLbl="revTx" presStyleIdx="2" presStyleCnt="5">
        <dgm:presLayoutVars>
          <dgm:chMax val="1"/>
          <dgm:chPref val="1"/>
        </dgm:presLayoutVars>
      </dgm:prSet>
      <dgm:spPr/>
    </dgm:pt>
    <dgm:pt modelId="{4D3AB6BF-0F1B-4F8B-BC5D-68CBCCE38E78}" type="pres">
      <dgm:prSet presAssocID="{7FA035D5-3B94-4AAF-B91A-AB6F3A2FE004}" presName="sibTrans" presStyleLbl="sibTrans2D1" presStyleIdx="0" presStyleCnt="0"/>
      <dgm:spPr/>
    </dgm:pt>
    <dgm:pt modelId="{6A241CB1-8F88-4497-8E9E-F395CED3DA9E}" type="pres">
      <dgm:prSet presAssocID="{A6D2C863-9461-47A6-B87F-805DFF893C65}" presName="compNode" presStyleCnt="0"/>
      <dgm:spPr/>
    </dgm:pt>
    <dgm:pt modelId="{695F30AA-63BB-40D9-BFFA-A591C9227152}" type="pres">
      <dgm:prSet presAssocID="{A6D2C863-9461-47A6-B87F-805DFF893C65}" presName="iconBgRect" presStyleLbl="bgShp" presStyleIdx="3" presStyleCnt="5"/>
      <dgm:spPr/>
    </dgm:pt>
    <dgm:pt modelId="{6A7B54B7-126E-43E0-845B-D782F834A14E}" type="pres">
      <dgm:prSet presAssocID="{A6D2C863-9461-47A6-B87F-805DFF893C6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On"/>
        </a:ext>
      </dgm:extLst>
    </dgm:pt>
    <dgm:pt modelId="{BCA67ED0-5E75-43DB-A751-98B382465178}" type="pres">
      <dgm:prSet presAssocID="{A6D2C863-9461-47A6-B87F-805DFF893C65}" presName="spaceRect" presStyleCnt="0"/>
      <dgm:spPr/>
    </dgm:pt>
    <dgm:pt modelId="{0BF497ED-CCC0-45B6-9FA4-A656A0F9D952}" type="pres">
      <dgm:prSet presAssocID="{A6D2C863-9461-47A6-B87F-805DFF893C65}" presName="textRect" presStyleLbl="revTx" presStyleIdx="3" presStyleCnt="5">
        <dgm:presLayoutVars>
          <dgm:chMax val="1"/>
          <dgm:chPref val="1"/>
        </dgm:presLayoutVars>
      </dgm:prSet>
      <dgm:spPr/>
    </dgm:pt>
    <dgm:pt modelId="{DB76D566-4474-4545-9137-C099BC2E2B70}" type="pres">
      <dgm:prSet presAssocID="{8CADD10D-D593-405A-B224-A6030DFED589}" presName="sibTrans" presStyleLbl="sibTrans2D1" presStyleIdx="0" presStyleCnt="0"/>
      <dgm:spPr/>
    </dgm:pt>
    <dgm:pt modelId="{E43B8765-4523-4073-A492-43B1EDD091D7}" type="pres">
      <dgm:prSet presAssocID="{3F6CC311-E8FD-4F07-ABE2-B6A3BC5603FB}" presName="compNode" presStyleCnt="0"/>
      <dgm:spPr/>
    </dgm:pt>
    <dgm:pt modelId="{200D5FB7-3E6A-4B05-9266-FAEABD0A3A18}" type="pres">
      <dgm:prSet presAssocID="{3F6CC311-E8FD-4F07-ABE2-B6A3BC5603FB}" presName="iconBgRect" presStyleLbl="bgShp" presStyleIdx="4" presStyleCnt="5"/>
      <dgm:spPr/>
    </dgm:pt>
    <dgm:pt modelId="{2117D649-F661-4237-BE6D-9BBAB1629496}" type="pres">
      <dgm:prSet presAssocID="{3F6CC311-E8FD-4F07-ABE2-B6A3BC5603F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55E7077B-A13F-4E9B-ABAA-35286A050872}" type="pres">
      <dgm:prSet presAssocID="{3F6CC311-E8FD-4F07-ABE2-B6A3BC5603FB}" presName="spaceRect" presStyleCnt="0"/>
      <dgm:spPr/>
    </dgm:pt>
    <dgm:pt modelId="{5ECFE56D-BA9E-48D9-B4F8-9C02DA001CBC}" type="pres">
      <dgm:prSet presAssocID="{3F6CC311-E8FD-4F07-ABE2-B6A3BC5603F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55D5E01-230D-4567-9744-E54CEBE94666}" type="presOf" srcId="{7FA035D5-3B94-4AAF-B91A-AB6F3A2FE004}" destId="{4D3AB6BF-0F1B-4F8B-BC5D-68CBCCE38E78}" srcOrd="0" destOrd="0" presId="urn:microsoft.com/office/officeart/2018/2/layout/IconCircleList"/>
    <dgm:cxn modelId="{62A5C50C-16D8-470A-BB47-C77E7ED77CD4}" srcId="{F0C5E3EC-A66F-49B9-B608-3905E59E2930}" destId="{3F6CC311-E8FD-4F07-ABE2-B6A3BC5603FB}" srcOrd="4" destOrd="0" parTransId="{6026D515-2E7C-49EB-A61A-6C429FB04459}" sibTransId="{C63DCAEC-524E-4281-B7E8-FCAAF31B156F}"/>
    <dgm:cxn modelId="{266E1F0E-DBAB-430F-AB0A-707D75BAF01B}" srcId="{F0C5E3EC-A66F-49B9-B608-3905E59E2930}" destId="{452D1F3D-CEEA-4F21-BF9B-98538CB6DA7A}" srcOrd="0" destOrd="0" parTransId="{E4A7D48B-61D4-4086-B392-599E60D2ACFD}" sibTransId="{48CEFCC6-C82F-477F-990E-8D75C5A07ED1}"/>
    <dgm:cxn modelId="{CB659B21-0222-409F-8912-E4AE1DF53CAF}" type="presOf" srcId="{6944F3AE-83B2-45E5-95A6-C6487A0CFF08}" destId="{82CE168E-3151-4DFA-B461-B4E1BCB8B9FA}" srcOrd="0" destOrd="0" presId="urn:microsoft.com/office/officeart/2018/2/layout/IconCircleList"/>
    <dgm:cxn modelId="{79C2C63D-DB18-4C27-893B-C100BE541D7C}" srcId="{F0C5E3EC-A66F-49B9-B608-3905E59E2930}" destId="{A6D2C863-9461-47A6-B87F-805DFF893C65}" srcOrd="3" destOrd="0" parTransId="{3A8B5EEB-D00E-44E2-92C9-C09A0013FFAA}" sibTransId="{8CADD10D-D593-405A-B224-A6030DFED589}"/>
    <dgm:cxn modelId="{78C91B60-2CDA-4E6D-A33E-66333EDF74E3}" type="presOf" srcId="{48CEFCC6-C82F-477F-990E-8D75C5A07ED1}" destId="{A436757D-441F-4B5F-8F84-1C0CB94D857D}" srcOrd="0" destOrd="0" presId="urn:microsoft.com/office/officeart/2018/2/layout/IconCircleList"/>
    <dgm:cxn modelId="{61899D42-9ADC-4502-8CA6-64A74DFCC78A}" type="presOf" srcId="{F59961EF-C60B-4A79-8826-C19F5BEA784A}" destId="{A412D8FB-868E-4D90-A7D4-42CFA7ACCDAC}" srcOrd="0" destOrd="0" presId="urn:microsoft.com/office/officeart/2018/2/layout/IconCircleList"/>
    <dgm:cxn modelId="{131EE743-4869-4427-B6EC-401498623AF2}" type="presOf" srcId="{3F6CC311-E8FD-4F07-ABE2-B6A3BC5603FB}" destId="{5ECFE56D-BA9E-48D9-B4F8-9C02DA001CBC}" srcOrd="0" destOrd="0" presId="urn:microsoft.com/office/officeart/2018/2/layout/IconCircleList"/>
    <dgm:cxn modelId="{91312365-0FBA-4546-89D8-4951CEA0FB66}" type="presOf" srcId="{8CADD10D-D593-405A-B224-A6030DFED589}" destId="{DB76D566-4474-4545-9137-C099BC2E2B70}" srcOrd="0" destOrd="0" presId="urn:microsoft.com/office/officeart/2018/2/layout/IconCircleList"/>
    <dgm:cxn modelId="{7E1BAD4C-EA95-4B3D-8A4C-567E276FE49E}" type="presOf" srcId="{452D1F3D-CEEA-4F21-BF9B-98538CB6DA7A}" destId="{AB760493-71D7-49E7-A842-2E54A49E11EF}" srcOrd="0" destOrd="0" presId="urn:microsoft.com/office/officeart/2018/2/layout/IconCircleList"/>
    <dgm:cxn modelId="{9A39446F-58A7-45F8-9DBF-184FC98BFA6F}" srcId="{F0C5E3EC-A66F-49B9-B608-3905E59E2930}" destId="{6944F3AE-83B2-45E5-95A6-C6487A0CFF08}" srcOrd="1" destOrd="0" parTransId="{13D3D8E9-6C81-4D41-AFF1-AA2A942797FE}" sibTransId="{EC1F5111-42DE-425A-9CDF-85132FCEFD39}"/>
    <dgm:cxn modelId="{11280E7D-B6C2-438C-9DF7-BA33FEEE02A5}" type="presOf" srcId="{EC1F5111-42DE-425A-9CDF-85132FCEFD39}" destId="{072B4D2B-3B15-45B5-A47A-1B0E0684DD0D}" srcOrd="0" destOrd="0" presId="urn:microsoft.com/office/officeart/2018/2/layout/IconCircleList"/>
    <dgm:cxn modelId="{F536CF9D-35D8-4A25-949C-A34597847EFA}" type="presOf" srcId="{F0C5E3EC-A66F-49B9-B608-3905E59E2930}" destId="{C6B4620F-321A-4D08-90BD-271BA57E6F04}" srcOrd="0" destOrd="0" presId="urn:microsoft.com/office/officeart/2018/2/layout/IconCircleList"/>
    <dgm:cxn modelId="{040DC8AE-7FBE-4714-8E25-EB7098F23282}" srcId="{F0C5E3EC-A66F-49B9-B608-3905E59E2930}" destId="{F59961EF-C60B-4A79-8826-C19F5BEA784A}" srcOrd="2" destOrd="0" parTransId="{68F37A4B-F686-4533-91B2-43BFDB1FA362}" sibTransId="{7FA035D5-3B94-4AAF-B91A-AB6F3A2FE004}"/>
    <dgm:cxn modelId="{DCF298CE-A4C0-4A80-B4EE-4686B6C57061}" type="presOf" srcId="{A6D2C863-9461-47A6-B87F-805DFF893C65}" destId="{0BF497ED-CCC0-45B6-9FA4-A656A0F9D952}" srcOrd="0" destOrd="0" presId="urn:microsoft.com/office/officeart/2018/2/layout/IconCircleList"/>
    <dgm:cxn modelId="{E2971CBD-F4D6-4815-BD9F-006FA96A6061}" type="presParOf" srcId="{C6B4620F-321A-4D08-90BD-271BA57E6F04}" destId="{FA0CBBBF-B9B0-4737-B4CD-99A9D514E12E}" srcOrd="0" destOrd="0" presId="urn:microsoft.com/office/officeart/2018/2/layout/IconCircleList"/>
    <dgm:cxn modelId="{0EB72CEF-C1B6-4113-8607-2CDF2D419FD1}" type="presParOf" srcId="{FA0CBBBF-B9B0-4737-B4CD-99A9D514E12E}" destId="{7CBF0D64-827E-40EB-A26F-4417FF29A068}" srcOrd="0" destOrd="0" presId="urn:microsoft.com/office/officeart/2018/2/layout/IconCircleList"/>
    <dgm:cxn modelId="{4B7C7BA6-6BFC-4C3A-BFC1-575DA09AC962}" type="presParOf" srcId="{7CBF0D64-827E-40EB-A26F-4417FF29A068}" destId="{107234C5-444C-429C-9863-B14161917519}" srcOrd="0" destOrd="0" presId="urn:microsoft.com/office/officeart/2018/2/layout/IconCircleList"/>
    <dgm:cxn modelId="{6539F166-4A69-4432-8768-84C7AC1B5A11}" type="presParOf" srcId="{7CBF0D64-827E-40EB-A26F-4417FF29A068}" destId="{250523BB-6710-4A4F-A477-01DF3AFD1815}" srcOrd="1" destOrd="0" presId="urn:microsoft.com/office/officeart/2018/2/layout/IconCircleList"/>
    <dgm:cxn modelId="{C834D5A6-2F62-4FE7-958A-D7FAE6FB0B99}" type="presParOf" srcId="{7CBF0D64-827E-40EB-A26F-4417FF29A068}" destId="{F33795EA-6DC3-4DF2-AED6-E5B9416AF488}" srcOrd="2" destOrd="0" presId="urn:microsoft.com/office/officeart/2018/2/layout/IconCircleList"/>
    <dgm:cxn modelId="{D76FEB7C-DC22-43CD-8DA4-1578FE9775D3}" type="presParOf" srcId="{7CBF0D64-827E-40EB-A26F-4417FF29A068}" destId="{AB760493-71D7-49E7-A842-2E54A49E11EF}" srcOrd="3" destOrd="0" presId="urn:microsoft.com/office/officeart/2018/2/layout/IconCircleList"/>
    <dgm:cxn modelId="{6F8C3C1F-E740-4E67-9303-E73E1E2195C8}" type="presParOf" srcId="{FA0CBBBF-B9B0-4737-B4CD-99A9D514E12E}" destId="{A436757D-441F-4B5F-8F84-1C0CB94D857D}" srcOrd="1" destOrd="0" presId="urn:microsoft.com/office/officeart/2018/2/layout/IconCircleList"/>
    <dgm:cxn modelId="{C6E017A6-FA26-42B4-85FB-711BDD5448B2}" type="presParOf" srcId="{FA0CBBBF-B9B0-4737-B4CD-99A9D514E12E}" destId="{53C46AB8-2B38-4CD3-A0F2-AE2A804F0142}" srcOrd="2" destOrd="0" presId="urn:microsoft.com/office/officeart/2018/2/layout/IconCircleList"/>
    <dgm:cxn modelId="{1F49B9C5-40B0-42AD-87F1-0E16374BD0A1}" type="presParOf" srcId="{53C46AB8-2B38-4CD3-A0F2-AE2A804F0142}" destId="{3761F572-631F-44A1-9096-C4DBE88A7E67}" srcOrd="0" destOrd="0" presId="urn:microsoft.com/office/officeart/2018/2/layout/IconCircleList"/>
    <dgm:cxn modelId="{7B810414-F03E-4A4F-8963-03AB0C6D24EE}" type="presParOf" srcId="{53C46AB8-2B38-4CD3-A0F2-AE2A804F0142}" destId="{EB0150A2-301F-4875-9919-CC5FE918AF56}" srcOrd="1" destOrd="0" presId="urn:microsoft.com/office/officeart/2018/2/layout/IconCircleList"/>
    <dgm:cxn modelId="{67616CDD-C6F0-4315-A51D-1F05D6DEBDFA}" type="presParOf" srcId="{53C46AB8-2B38-4CD3-A0F2-AE2A804F0142}" destId="{F9A27529-E5EB-4BCA-B289-2AF9AF186F66}" srcOrd="2" destOrd="0" presId="urn:microsoft.com/office/officeart/2018/2/layout/IconCircleList"/>
    <dgm:cxn modelId="{D6E679B3-20CC-4667-8A26-3639F788DAED}" type="presParOf" srcId="{53C46AB8-2B38-4CD3-A0F2-AE2A804F0142}" destId="{82CE168E-3151-4DFA-B461-B4E1BCB8B9FA}" srcOrd="3" destOrd="0" presId="urn:microsoft.com/office/officeart/2018/2/layout/IconCircleList"/>
    <dgm:cxn modelId="{D8D78FAD-039E-412E-AC29-0C553E144507}" type="presParOf" srcId="{FA0CBBBF-B9B0-4737-B4CD-99A9D514E12E}" destId="{072B4D2B-3B15-45B5-A47A-1B0E0684DD0D}" srcOrd="3" destOrd="0" presId="urn:microsoft.com/office/officeart/2018/2/layout/IconCircleList"/>
    <dgm:cxn modelId="{9BAB3BAD-CF45-4597-81A4-96969A423D37}" type="presParOf" srcId="{FA0CBBBF-B9B0-4737-B4CD-99A9D514E12E}" destId="{7F12F015-C20E-4B88-BE00-39B3C2D4FAF3}" srcOrd="4" destOrd="0" presId="urn:microsoft.com/office/officeart/2018/2/layout/IconCircleList"/>
    <dgm:cxn modelId="{F1C4DDB6-199F-4ED1-987E-D459DB100E49}" type="presParOf" srcId="{7F12F015-C20E-4B88-BE00-39B3C2D4FAF3}" destId="{B2B9BFBA-5DFC-4B97-9A5F-D0BA80D1817D}" srcOrd="0" destOrd="0" presId="urn:microsoft.com/office/officeart/2018/2/layout/IconCircleList"/>
    <dgm:cxn modelId="{8D010556-78DB-46BE-9BE0-B1E18ACB8556}" type="presParOf" srcId="{7F12F015-C20E-4B88-BE00-39B3C2D4FAF3}" destId="{986365B0-D7B7-4BF5-BA62-8B770998127E}" srcOrd="1" destOrd="0" presId="urn:microsoft.com/office/officeart/2018/2/layout/IconCircleList"/>
    <dgm:cxn modelId="{4DB6D03C-7E67-4F5C-BA26-26183FF7D812}" type="presParOf" srcId="{7F12F015-C20E-4B88-BE00-39B3C2D4FAF3}" destId="{EB99ADAD-07C1-470A-A674-C6D96B20D785}" srcOrd="2" destOrd="0" presId="urn:microsoft.com/office/officeart/2018/2/layout/IconCircleList"/>
    <dgm:cxn modelId="{D3D110EC-BF1C-4D3D-BC12-46809AEF2A77}" type="presParOf" srcId="{7F12F015-C20E-4B88-BE00-39B3C2D4FAF3}" destId="{A412D8FB-868E-4D90-A7D4-42CFA7ACCDAC}" srcOrd="3" destOrd="0" presId="urn:microsoft.com/office/officeart/2018/2/layout/IconCircleList"/>
    <dgm:cxn modelId="{79F53D52-220D-4CCF-A770-7828A13DADD8}" type="presParOf" srcId="{FA0CBBBF-B9B0-4737-B4CD-99A9D514E12E}" destId="{4D3AB6BF-0F1B-4F8B-BC5D-68CBCCE38E78}" srcOrd="5" destOrd="0" presId="urn:microsoft.com/office/officeart/2018/2/layout/IconCircleList"/>
    <dgm:cxn modelId="{1F381DE8-F929-4256-8A49-1EB7F456229A}" type="presParOf" srcId="{FA0CBBBF-B9B0-4737-B4CD-99A9D514E12E}" destId="{6A241CB1-8F88-4497-8E9E-F395CED3DA9E}" srcOrd="6" destOrd="0" presId="urn:microsoft.com/office/officeart/2018/2/layout/IconCircleList"/>
    <dgm:cxn modelId="{33A3AABA-30E7-4A76-AE35-E03B79F3A0B8}" type="presParOf" srcId="{6A241CB1-8F88-4497-8E9E-F395CED3DA9E}" destId="{695F30AA-63BB-40D9-BFFA-A591C9227152}" srcOrd="0" destOrd="0" presId="urn:microsoft.com/office/officeart/2018/2/layout/IconCircleList"/>
    <dgm:cxn modelId="{535FF8DE-8DE2-4A69-B197-ECEBB25C619D}" type="presParOf" srcId="{6A241CB1-8F88-4497-8E9E-F395CED3DA9E}" destId="{6A7B54B7-126E-43E0-845B-D782F834A14E}" srcOrd="1" destOrd="0" presId="urn:microsoft.com/office/officeart/2018/2/layout/IconCircleList"/>
    <dgm:cxn modelId="{397598E1-4090-4D6C-8704-B96FFCED055A}" type="presParOf" srcId="{6A241CB1-8F88-4497-8E9E-F395CED3DA9E}" destId="{BCA67ED0-5E75-43DB-A751-98B382465178}" srcOrd="2" destOrd="0" presId="urn:microsoft.com/office/officeart/2018/2/layout/IconCircleList"/>
    <dgm:cxn modelId="{1DD6BAAA-61B4-46A8-BB54-803696086C11}" type="presParOf" srcId="{6A241CB1-8F88-4497-8E9E-F395CED3DA9E}" destId="{0BF497ED-CCC0-45B6-9FA4-A656A0F9D952}" srcOrd="3" destOrd="0" presId="urn:microsoft.com/office/officeart/2018/2/layout/IconCircleList"/>
    <dgm:cxn modelId="{03A07420-F625-48DD-825C-FDDD1AFCEA74}" type="presParOf" srcId="{FA0CBBBF-B9B0-4737-B4CD-99A9D514E12E}" destId="{DB76D566-4474-4545-9137-C099BC2E2B70}" srcOrd="7" destOrd="0" presId="urn:microsoft.com/office/officeart/2018/2/layout/IconCircleList"/>
    <dgm:cxn modelId="{AE5897CA-513E-4EFD-8624-2618C3E268FD}" type="presParOf" srcId="{FA0CBBBF-B9B0-4737-B4CD-99A9D514E12E}" destId="{E43B8765-4523-4073-A492-43B1EDD091D7}" srcOrd="8" destOrd="0" presId="urn:microsoft.com/office/officeart/2018/2/layout/IconCircleList"/>
    <dgm:cxn modelId="{10082B9A-D0E7-4CF2-9689-4068252C47ED}" type="presParOf" srcId="{E43B8765-4523-4073-A492-43B1EDD091D7}" destId="{200D5FB7-3E6A-4B05-9266-FAEABD0A3A18}" srcOrd="0" destOrd="0" presId="urn:microsoft.com/office/officeart/2018/2/layout/IconCircleList"/>
    <dgm:cxn modelId="{76A5B008-C58A-458A-9595-54A71CDCC9E9}" type="presParOf" srcId="{E43B8765-4523-4073-A492-43B1EDD091D7}" destId="{2117D649-F661-4237-BE6D-9BBAB1629496}" srcOrd="1" destOrd="0" presId="urn:microsoft.com/office/officeart/2018/2/layout/IconCircleList"/>
    <dgm:cxn modelId="{C0798372-66C2-4650-967A-048121396E44}" type="presParOf" srcId="{E43B8765-4523-4073-A492-43B1EDD091D7}" destId="{55E7077B-A13F-4E9B-ABAA-35286A050872}" srcOrd="2" destOrd="0" presId="urn:microsoft.com/office/officeart/2018/2/layout/IconCircleList"/>
    <dgm:cxn modelId="{51D5F11F-8400-4B9F-BBB2-F31C1E2B4B7C}" type="presParOf" srcId="{E43B8765-4523-4073-A492-43B1EDD091D7}" destId="{5ECFE56D-BA9E-48D9-B4F8-9C02DA001C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77B7272-CAD4-4E64-B577-09DE3C4CAA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F8002-B2FA-48A9-A4F3-31168762A43D}">
      <dgm:prSet/>
      <dgm:spPr/>
      <dgm:t>
        <a:bodyPr/>
        <a:lstStyle/>
        <a:p>
          <a:r>
            <a:rPr lang="pt-BR"/>
            <a:t>Dê à equipe um espaço de trabalho aberto e dedicado.</a:t>
          </a:r>
          <a:endParaRPr lang="en-US"/>
        </a:p>
      </dgm:t>
    </dgm:pt>
    <dgm:pt modelId="{43FC84F4-D2B7-4911-85FD-A1084BEA535B}" type="parTrans" cxnId="{652FA459-770B-4897-B88C-C47EB22E3025}">
      <dgm:prSet/>
      <dgm:spPr/>
      <dgm:t>
        <a:bodyPr/>
        <a:lstStyle/>
        <a:p>
          <a:endParaRPr lang="en-US"/>
        </a:p>
      </dgm:t>
    </dgm:pt>
    <dgm:pt modelId="{3DBB9D7F-B09B-4D9C-BDFC-66B2E0AD901B}" type="sibTrans" cxnId="{652FA459-770B-4897-B88C-C47EB22E3025}">
      <dgm:prSet/>
      <dgm:spPr/>
      <dgm:t>
        <a:bodyPr/>
        <a:lstStyle/>
        <a:p>
          <a:endParaRPr lang="en-US"/>
        </a:p>
      </dgm:t>
    </dgm:pt>
    <dgm:pt modelId="{345F376E-B689-4996-B54A-0CDDC755929D}">
      <dgm:prSet/>
      <dgm:spPr/>
      <dgm:t>
        <a:bodyPr/>
        <a:lstStyle/>
        <a:p>
          <a:r>
            <a:rPr lang="pt-BR"/>
            <a:t>Defina uma jornada sustentável.</a:t>
          </a:r>
          <a:endParaRPr lang="en-US"/>
        </a:p>
      </dgm:t>
    </dgm:pt>
    <dgm:pt modelId="{3ABCFAA5-54F4-47B5-901A-990E084FC7C6}" type="parTrans" cxnId="{B5538E2A-596C-428C-88A8-1F80D748A5F8}">
      <dgm:prSet/>
      <dgm:spPr/>
      <dgm:t>
        <a:bodyPr/>
        <a:lstStyle/>
        <a:p>
          <a:endParaRPr lang="en-US"/>
        </a:p>
      </dgm:t>
    </dgm:pt>
    <dgm:pt modelId="{9D9132D2-C3E2-4D56-8607-4ED750C28750}" type="sibTrans" cxnId="{B5538E2A-596C-428C-88A8-1F80D748A5F8}">
      <dgm:prSet/>
      <dgm:spPr/>
      <dgm:t>
        <a:bodyPr/>
        <a:lstStyle/>
        <a:p>
          <a:endParaRPr lang="en-US"/>
        </a:p>
      </dgm:t>
    </dgm:pt>
    <dgm:pt modelId="{9388A814-5860-4FEA-9A36-4115A9057207}">
      <dgm:prSet/>
      <dgm:spPr/>
      <dgm:t>
        <a:bodyPr/>
        <a:lstStyle/>
        <a:p>
          <a:r>
            <a:rPr lang="pt-BR"/>
            <a:t>Inicie cada dia com uma reunião em pé.</a:t>
          </a:r>
          <a:endParaRPr lang="en-US"/>
        </a:p>
      </dgm:t>
    </dgm:pt>
    <dgm:pt modelId="{FC588964-33F4-48E9-850C-F095947DF014}" type="parTrans" cxnId="{28DE0767-45EA-4B8E-AD4B-6DAD581E9C03}">
      <dgm:prSet/>
      <dgm:spPr/>
      <dgm:t>
        <a:bodyPr/>
        <a:lstStyle/>
        <a:p>
          <a:endParaRPr lang="en-US"/>
        </a:p>
      </dgm:t>
    </dgm:pt>
    <dgm:pt modelId="{DB366A40-9013-4459-9C63-3276819FD992}" type="sibTrans" cxnId="{28DE0767-45EA-4B8E-AD4B-6DAD581E9C03}">
      <dgm:prSet/>
      <dgm:spPr/>
      <dgm:t>
        <a:bodyPr/>
        <a:lstStyle/>
        <a:p>
          <a:endParaRPr lang="en-US"/>
        </a:p>
      </dgm:t>
    </dgm:pt>
    <dgm:pt modelId="{6166BF13-F860-4B3C-88B3-F8FBC3A17E1C}">
      <dgm:prSet/>
      <dgm:spPr/>
      <dgm:t>
        <a:bodyPr/>
        <a:lstStyle/>
        <a:p>
          <a:r>
            <a:rPr lang="pt-BR"/>
            <a:t>A velocidade do projeto é medida.</a:t>
          </a:r>
          <a:endParaRPr lang="en-US"/>
        </a:p>
      </dgm:t>
    </dgm:pt>
    <dgm:pt modelId="{B4577EDE-AB83-4CB4-A699-E6AB5C7A8ADD}" type="parTrans" cxnId="{AA9FFA97-BD38-4862-9A0C-FE18C74AA100}">
      <dgm:prSet/>
      <dgm:spPr/>
      <dgm:t>
        <a:bodyPr/>
        <a:lstStyle/>
        <a:p>
          <a:endParaRPr lang="en-US"/>
        </a:p>
      </dgm:t>
    </dgm:pt>
    <dgm:pt modelId="{6F76EA22-97EF-4DAA-8511-E02EBAAF89AE}" type="sibTrans" cxnId="{AA9FFA97-BD38-4862-9A0C-FE18C74AA100}">
      <dgm:prSet/>
      <dgm:spPr/>
      <dgm:t>
        <a:bodyPr/>
        <a:lstStyle/>
        <a:p>
          <a:endParaRPr lang="en-US"/>
        </a:p>
      </dgm:t>
    </dgm:pt>
    <dgm:pt modelId="{6712AE03-2FAF-42E4-87C1-FDB35695705D}">
      <dgm:prSet/>
      <dgm:spPr/>
      <dgm:t>
        <a:bodyPr/>
        <a:lstStyle/>
        <a:p>
          <a:r>
            <a:rPr lang="pt-BR"/>
            <a:t>Mova as pessoas.</a:t>
          </a:r>
          <a:endParaRPr lang="en-US"/>
        </a:p>
      </dgm:t>
    </dgm:pt>
    <dgm:pt modelId="{34A4AB0E-A73B-40BC-845F-93C6CD74694D}" type="parTrans" cxnId="{1D5DF454-BC4A-494F-BFC2-E3080E06FB6E}">
      <dgm:prSet/>
      <dgm:spPr/>
      <dgm:t>
        <a:bodyPr/>
        <a:lstStyle/>
        <a:p>
          <a:endParaRPr lang="en-US"/>
        </a:p>
      </dgm:t>
    </dgm:pt>
    <dgm:pt modelId="{C3C2FB28-AA61-4B33-9ED7-39F245E5391C}" type="sibTrans" cxnId="{1D5DF454-BC4A-494F-BFC2-E3080E06FB6E}">
      <dgm:prSet/>
      <dgm:spPr/>
      <dgm:t>
        <a:bodyPr/>
        <a:lstStyle/>
        <a:p>
          <a:endParaRPr lang="en-US"/>
        </a:p>
      </dgm:t>
    </dgm:pt>
    <dgm:pt modelId="{3BE59E07-7DB0-4302-BAC0-DA7853C35142}">
      <dgm:prSet/>
      <dgm:spPr/>
      <dgm:t>
        <a:bodyPr/>
        <a:lstStyle/>
        <a:p>
          <a:r>
            <a:rPr lang="pt-BR"/>
            <a:t>Conserte XP quando for inadequado.</a:t>
          </a:r>
          <a:endParaRPr lang="en-US"/>
        </a:p>
      </dgm:t>
    </dgm:pt>
    <dgm:pt modelId="{593D2E83-93A0-4D85-8530-5C2B24001866}" type="parTrans" cxnId="{6A3FEBA8-AC72-47C4-AC63-3C0135747E75}">
      <dgm:prSet/>
      <dgm:spPr/>
      <dgm:t>
        <a:bodyPr/>
        <a:lstStyle/>
        <a:p>
          <a:endParaRPr lang="en-US"/>
        </a:p>
      </dgm:t>
    </dgm:pt>
    <dgm:pt modelId="{D0453D58-9CFD-4868-AB38-B3F47616D0B1}" type="sibTrans" cxnId="{6A3FEBA8-AC72-47C4-AC63-3C0135747E75}">
      <dgm:prSet/>
      <dgm:spPr/>
      <dgm:t>
        <a:bodyPr/>
        <a:lstStyle/>
        <a:p>
          <a:endParaRPr lang="en-US"/>
        </a:p>
      </dgm:t>
    </dgm:pt>
    <dgm:pt modelId="{85DE775B-EBFC-4512-BE4A-7F45CEEFE99C}" type="pres">
      <dgm:prSet presAssocID="{877B7272-CAD4-4E64-B577-09DE3C4CAA8D}" presName="root" presStyleCnt="0">
        <dgm:presLayoutVars>
          <dgm:dir/>
          <dgm:resizeHandles val="exact"/>
        </dgm:presLayoutVars>
      </dgm:prSet>
      <dgm:spPr/>
    </dgm:pt>
    <dgm:pt modelId="{1C53D9C0-3152-49E9-B9DD-A149A107609B}" type="pres">
      <dgm:prSet presAssocID="{877B7272-CAD4-4E64-B577-09DE3C4CAA8D}" presName="container" presStyleCnt="0">
        <dgm:presLayoutVars>
          <dgm:dir/>
          <dgm:resizeHandles val="exact"/>
        </dgm:presLayoutVars>
      </dgm:prSet>
      <dgm:spPr/>
    </dgm:pt>
    <dgm:pt modelId="{5C432855-C984-4483-AE2A-DE65DD10E80A}" type="pres">
      <dgm:prSet presAssocID="{A68F8002-B2FA-48A9-A4F3-31168762A43D}" presName="compNode" presStyleCnt="0"/>
      <dgm:spPr/>
    </dgm:pt>
    <dgm:pt modelId="{293DCD0F-C362-4494-AB43-D77496A23D9A}" type="pres">
      <dgm:prSet presAssocID="{A68F8002-B2FA-48A9-A4F3-31168762A43D}" presName="iconBgRect" presStyleLbl="bgShp" presStyleIdx="0" presStyleCnt="6"/>
      <dgm:spPr/>
    </dgm:pt>
    <dgm:pt modelId="{229BA006-8A5C-4A5D-A4B2-B73F77D60F68}" type="pres">
      <dgm:prSet presAssocID="{A68F8002-B2FA-48A9-A4F3-31168762A43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F38C0D5-00B4-40DF-B337-6F46E53754E5}" type="pres">
      <dgm:prSet presAssocID="{A68F8002-B2FA-48A9-A4F3-31168762A43D}" presName="spaceRect" presStyleCnt="0"/>
      <dgm:spPr/>
    </dgm:pt>
    <dgm:pt modelId="{352DC5A0-B1E2-4EED-AEE0-9C13F07530AE}" type="pres">
      <dgm:prSet presAssocID="{A68F8002-B2FA-48A9-A4F3-31168762A43D}" presName="textRect" presStyleLbl="revTx" presStyleIdx="0" presStyleCnt="6">
        <dgm:presLayoutVars>
          <dgm:chMax val="1"/>
          <dgm:chPref val="1"/>
        </dgm:presLayoutVars>
      </dgm:prSet>
      <dgm:spPr/>
    </dgm:pt>
    <dgm:pt modelId="{63823EEB-BFBC-4D2B-9BBD-55AE4E5B088A}" type="pres">
      <dgm:prSet presAssocID="{3DBB9D7F-B09B-4D9C-BDFC-66B2E0AD901B}" presName="sibTrans" presStyleLbl="sibTrans2D1" presStyleIdx="0" presStyleCnt="0"/>
      <dgm:spPr/>
    </dgm:pt>
    <dgm:pt modelId="{ACB55681-D95D-4AC1-9773-DB83252C76B8}" type="pres">
      <dgm:prSet presAssocID="{345F376E-B689-4996-B54A-0CDDC755929D}" presName="compNode" presStyleCnt="0"/>
      <dgm:spPr/>
    </dgm:pt>
    <dgm:pt modelId="{E9133E18-2609-4277-82E9-0702AC8C6196}" type="pres">
      <dgm:prSet presAssocID="{345F376E-B689-4996-B54A-0CDDC755929D}" presName="iconBgRect" presStyleLbl="bgShp" presStyleIdx="1" presStyleCnt="6"/>
      <dgm:spPr/>
    </dgm:pt>
    <dgm:pt modelId="{A4B1C385-C4D0-42FA-8607-EE37C5BD5833}" type="pres">
      <dgm:prSet presAssocID="{345F376E-B689-4996-B54A-0CDDC755929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agement"/>
        </a:ext>
      </dgm:extLst>
    </dgm:pt>
    <dgm:pt modelId="{6D6734A6-08E5-4A41-BA4A-5A9A0A459FA9}" type="pres">
      <dgm:prSet presAssocID="{345F376E-B689-4996-B54A-0CDDC755929D}" presName="spaceRect" presStyleCnt="0"/>
      <dgm:spPr/>
    </dgm:pt>
    <dgm:pt modelId="{BDDD98AF-44D2-4B9A-9C73-63F890028059}" type="pres">
      <dgm:prSet presAssocID="{345F376E-B689-4996-B54A-0CDDC755929D}" presName="textRect" presStyleLbl="revTx" presStyleIdx="1" presStyleCnt="6">
        <dgm:presLayoutVars>
          <dgm:chMax val="1"/>
          <dgm:chPref val="1"/>
        </dgm:presLayoutVars>
      </dgm:prSet>
      <dgm:spPr/>
    </dgm:pt>
    <dgm:pt modelId="{8FAF533A-0A4F-4943-8D5F-373DAD248B5C}" type="pres">
      <dgm:prSet presAssocID="{9D9132D2-C3E2-4D56-8607-4ED750C28750}" presName="sibTrans" presStyleLbl="sibTrans2D1" presStyleIdx="0" presStyleCnt="0"/>
      <dgm:spPr/>
    </dgm:pt>
    <dgm:pt modelId="{7E92807A-265D-431D-A9AC-CCE419A4D97A}" type="pres">
      <dgm:prSet presAssocID="{9388A814-5860-4FEA-9A36-4115A9057207}" presName="compNode" presStyleCnt="0"/>
      <dgm:spPr/>
    </dgm:pt>
    <dgm:pt modelId="{66C4FC87-1195-4F3E-BC55-49209B49EF9E}" type="pres">
      <dgm:prSet presAssocID="{9388A814-5860-4FEA-9A36-4115A9057207}" presName="iconBgRect" presStyleLbl="bgShp" presStyleIdx="2" presStyleCnt="6"/>
      <dgm:spPr/>
    </dgm:pt>
    <dgm:pt modelId="{F0F3C282-3C89-408E-9407-F5C071AC7352}" type="pres">
      <dgm:prSet presAssocID="{9388A814-5860-4FEA-9A36-4115A905720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18422B83-6BAE-4198-BB23-170E25DC7D8A}" type="pres">
      <dgm:prSet presAssocID="{9388A814-5860-4FEA-9A36-4115A9057207}" presName="spaceRect" presStyleCnt="0"/>
      <dgm:spPr/>
    </dgm:pt>
    <dgm:pt modelId="{575B2950-F3A0-4B7C-80BE-259D50DA7803}" type="pres">
      <dgm:prSet presAssocID="{9388A814-5860-4FEA-9A36-4115A9057207}" presName="textRect" presStyleLbl="revTx" presStyleIdx="2" presStyleCnt="6">
        <dgm:presLayoutVars>
          <dgm:chMax val="1"/>
          <dgm:chPref val="1"/>
        </dgm:presLayoutVars>
      </dgm:prSet>
      <dgm:spPr/>
    </dgm:pt>
    <dgm:pt modelId="{64D7E130-56FC-4F06-AB16-149446F4188E}" type="pres">
      <dgm:prSet presAssocID="{DB366A40-9013-4459-9C63-3276819FD992}" presName="sibTrans" presStyleLbl="sibTrans2D1" presStyleIdx="0" presStyleCnt="0"/>
      <dgm:spPr/>
    </dgm:pt>
    <dgm:pt modelId="{2BE11F88-E0F6-4CDB-8FDC-A3C436D07694}" type="pres">
      <dgm:prSet presAssocID="{6166BF13-F860-4B3C-88B3-F8FBC3A17E1C}" presName="compNode" presStyleCnt="0"/>
      <dgm:spPr/>
    </dgm:pt>
    <dgm:pt modelId="{9DE00FE0-F6FF-42F9-9F47-328FDCC737DE}" type="pres">
      <dgm:prSet presAssocID="{6166BF13-F860-4B3C-88B3-F8FBC3A17E1C}" presName="iconBgRect" presStyleLbl="bgShp" presStyleIdx="3" presStyleCnt="6"/>
      <dgm:spPr/>
    </dgm:pt>
    <dgm:pt modelId="{2AF4FFFC-131F-4A3C-82E8-0A93EC259420}" type="pres">
      <dgm:prSet presAssocID="{6166BF13-F860-4B3C-88B3-F8FBC3A17E1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9D7CF8CC-B511-445F-BE4A-46B72EF10432}" type="pres">
      <dgm:prSet presAssocID="{6166BF13-F860-4B3C-88B3-F8FBC3A17E1C}" presName="spaceRect" presStyleCnt="0"/>
      <dgm:spPr/>
    </dgm:pt>
    <dgm:pt modelId="{FE3F2D37-7ACD-4AF4-8067-E835F867C63A}" type="pres">
      <dgm:prSet presAssocID="{6166BF13-F860-4B3C-88B3-F8FBC3A17E1C}" presName="textRect" presStyleLbl="revTx" presStyleIdx="3" presStyleCnt="6">
        <dgm:presLayoutVars>
          <dgm:chMax val="1"/>
          <dgm:chPref val="1"/>
        </dgm:presLayoutVars>
      </dgm:prSet>
      <dgm:spPr/>
    </dgm:pt>
    <dgm:pt modelId="{79E867B6-422B-4D38-8D32-4AA459CEB6F3}" type="pres">
      <dgm:prSet presAssocID="{6F76EA22-97EF-4DAA-8511-E02EBAAF89AE}" presName="sibTrans" presStyleLbl="sibTrans2D1" presStyleIdx="0" presStyleCnt="0"/>
      <dgm:spPr/>
    </dgm:pt>
    <dgm:pt modelId="{5C637E00-F68E-4EFA-A185-9028EC301CB4}" type="pres">
      <dgm:prSet presAssocID="{6712AE03-2FAF-42E4-87C1-FDB35695705D}" presName="compNode" presStyleCnt="0"/>
      <dgm:spPr/>
    </dgm:pt>
    <dgm:pt modelId="{2201DA0D-F08F-440A-9087-17E2978D2EE8}" type="pres">
      <dgm:prSet presAssocID="{6712AE03-2FAF-42E4-87C1-FDB35695705D}" presName="iconBgRect" presStyleLbl="bgShp" presStyleIdx="4" presStyleCnt="6"/>
      <dgm:spPr/>
    </dgm:pt>
    <dgm:pt modelId="{44E9E8D3-DF04-43A3-8DFD-0457C50DBCD4}" type="pres">
      <dgm:prSet presAssocID="{6712AE03-2FAF-42E4-87C1-FDB35695705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CF0A00B1-6C69-446A-8772-F0ED54DC312C}" type="pres">
      <dgm:prSet presAssocID="{6712AE03-2FAF-42E4-87C1-FDB35695705D}" presName="spaceRect" presStyleCnt="0"/>
      <dgm:spPr/>
    </dgm:pt>
    <dgm:pt modelId="{96C5CC32-3DC8-4537-A9EB-CA76FAD35B06}" type="pres">
      <dgm:prSet presAssocID="{6712AE03-2FAF-42E4-87C1-FDB35695705D}" presName="textRect" presStyleLbl="revTx" presStyleIdx="4" presStyleCnt="6">
        <dgm:presLayoutVars>
          <dgm:chMax val="1"/>
          <dgm:chPref val="1"/>
        </dgm:presLayoutVars>
      </dgm:prSet>
      <dgm:spPr/>
    </dgm:pt>
    <dgm:pt modelId="{D035A25F-D148-4395-88B0-C903C7AFC1ED}" type="pres">
      <dgm:prSet presAssocID="{C3C2FB28-AA61-4B33-9ED7-39F245E5391C}" presName="sibTrans" presStyleLbl="sibTrans2D1" presStyleIdx="0" presStyleCnt="0"/>
      <dgm:spPr/>
    </dgm:pt>
    <dgm:pt modelId="{3E8E0A0E-8EC8-4BE0-B76B-84C3632D4729}" type="pres">
      <dgm:prSet presAssocID="{3BE59E07-7DB0-4302-BAC0-DA7853C35142}" presName="compNode" presStyleCnt="0"/>
      <dgm:spPr/>
    </dgm:pt>
    <dgm:pt modelId="{DC797FCC-EB7B-4672-9457-4C765FBAADA7}" type="pres">
      <dgm:prSet presAssocID="{3BE59E07-7DB0-4302-BAC0-DA7853C35142}" presName="iconBgRect" presStyleLbl="bgShp" presStyleIdx="5" presStyleCnt="6"/>
      <dgm:spPr/>
    </dgm:pt>
    <dgm:pt modelId="{F71CC0C5-E828-4B93-A8DA-21CAE27817A7}" type="pres">
      <dgm:prSet presAssocID="{3BE59E07-7DB0-4302-BAC0-DA7853C3514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1B04E3F1-2016-46C5-87AF-86012D43922A}" type="pres">
      <dgm:prSet presAssocID="{3BE59E07-7DB0-4302-BAC0-DA7853C35142}" presName="spaceRect" presStyleCnt="0"/>
      <dgm:spPr/>
    </dgm:pt>
    <dgm:pt modelId="{4923FD97-C79C-4392-8606-77EB9CE47A74}" type="pres">
      <dgm:prSet presAssocID="{3BE59E07-7DB0-4302-BAC0-DA7853C3514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D885F17-45CD-42EF-80AF-6560F92888AC}" type="presOf" srcId="{6166BF13-F860-4B3C-88B3-F8FBC3A17E1C}" destId="{FE3F2D37-7ACD-4AF4-8067-E835F867C63A}" srcOrd="0" destOrd="0" presId="urn:microsoft.com/office/officeart/2018/2/layout/IconCircleList"/>
    <dgm:cxn modelId="{1F6ACF29-50D9-4A7C-A7DE-57926AFE6442}" type="presOf" srcId="{C3C2FB28-AA61-4B33-9ED7-39F245E5391C}" destId="{D035A25F-D148-4395-88B0-C903C7AFC1ED}" srcOrd="0" destOrd="0" presId="urn:microsoft.com/office/officeart/2018/2/layout/IconCircleList"/>
    <dgm:cxn modelId="{B5538E2A-596C-428C-88A8-1F80D748A5F8}" srcId="{877B7272-CAD4-4E64-B577-09DE3C4CAA8D}" destId="{345F376E-B689-4996-B54A-0CDDC755929D}" srcOrd="1" destOrd="0" parTransId="{3ABCFAA5-54F4-47B5-901A-990E084FC7C6}" sibTransId="{9D9132D2-C3E2-4D56-8607-4ED750C28750}"/>
    <dgm:cxn modelId="{35D3705F-09FE-48F7-911F-9397ED0D2CD3}" type="presOf" srcId="{A68F8002-B2FA-48A9-A4F3-31168762A43D}" destId="{352DC5A0-B1E2-4EED-AEE0-9C13F07530AE}" srcOrd="0" destOrd="0" presId="urn:microsoft.com/office/officeart/2018/2/layout/IconCircleList"/>
    <dgm:cxn modelId="{28DE0767-45EA-4B8E-AD4B-6DAD581E9C03}" srcId="{877B7272-CAD4-4E64-B577-09DE3C4CAA8D}" destId="{9388A814-5860-4FEA-9A36-4115A9057207}" srcOrd="2" destOrd="0" parTransId="{FC588964-33F4-48E9-850C-F095947DF014}" sibTransId="{DB366A40-9013-4459-9C63-3276819FD992}"/>
    <dgm:cxn modelId="{3B06EA68-D129-4D79-9A61-9D144F72EB03}" type="presOf" srcId="{877B7272-CAD4-4E64-B577-09DE3C4CAA8D}" destId="{85DE775B-EBFC-4512-BE4A-7F45CEEFE99C}" srcOrd="0" destOrd="0" presId="urn:microsoft.com/office/officeart/2018/2/layout/IconCircleList"/>
    <dgm:cxn modelId="{5ECFA372-A16F-48C4-AD53-7A2B6124D9D2}" type="presOf" srcId="{9388A814-5860-4FEA-9A36-4115A9057207}" destId="{575B2950-F3A0-4B7C-80BE-259D50DA7803}" srcOrd="0" destOrd="0" presId="urn:microsoft.com/office/officeart/2018/2/layout/IconCircleList"/>
    <dgm:cxn modelId="{1D5DF454-BC4A-494F-BFC2-E3080E06FB6E}" srcId="{877B7272-CAD4-4E64-B577-09DE3C4CAA8D}" destId="{6712AE03-2FAF-42E4-87C1-FDB35695705D}" srcOrd="4" destOrd="0" parTransId="{34A4AB0E-A73B-40BC-845F-93C6CD74694D}" sibTransId="{C3C2FB28-AA61-4B33-9ED7-39F245E5391C}"/>
    <dgm:cxn modelId="{24335A57-D267-4A3A-9278-A8787AE30DE5}" type="presOf" srcId="{9D9132D2-C3E2-4D56-8607-4ED750C28750}" destId="{8FAF533A-0A4F-4943-8D5F-373DAD248B5C}" srcOrd="0" destOrd="0" presId="urn:microsoft.com/office/officeart/2018/2/layout/IconCircleList"/>
    <dgm:cxn modelId="{652FA459-770B-4897-B88C-C47EB22E3025}" srcId="{877B7272-CAD4-4E64-B577-09DE3C4CAA8D}" destId="{A68F8002-B2FA-48A9-A4F3-31168762A43D}" srcOrd="0" destOrd="0" parTransId="{43FC84F4-D2B7-4911-85FD-A1084BEA535B}" sibTransId="{3DBB9D7F-B09B-4D9C-BDFC-66B2E0AD901B}"/>
    <dgm:cxn modelId="{D7FB8388-7591-44F2-AACC-5983AC15A24A}" type="presOf" srcId="{3BE59E07-7DB0-4302-BAC0-DA7853C35142}" destId="{4923FD97-C79C-4392-8606-77EB9CE47A74}" srcOrd="0" destOrd="0" presId="urn:microsoft.com/office/officeart/2018/2/layout/IconCircleList"/>
    <dgm:cxn modelId="{6C98B297-30F8-45A4-A7C9-A22934D6CA09}" type="presOf" srcId="{3DBB9D7F-B09B-4D9C-BDFC-66B2E0AD901B}" destId="{63823EEB-BFBC-4D2B-9BBD-55AE4E5B088A}" srcOrd="0" destOrd="0" presId="urn:microsoft.com/office/officeart/2018/2/layout/IconCircleList"/>
    <dgm:cxn modelId="{AA9FFA97-BD38-4862-9A0C-FE18C74AA100}" srcId="{877B7272-CAD4-4E64-B577-09DE3C4CAA8D}" destId="{6166BF13-F860-4B3C-88B3-F8FBC3A17E1C}" srcOrd="3" destOrd="0" parTransId="{B4577EDE-AB83-4CB4-A699-E6AB5C7A8ADD}" sibTransId="{6F76EA22-97EF-4DAA-8511-E02EBAAF89AE}"/>
    <dgm:cxn modelId="{5DDF8CA1-2204-43F5-BB80-8E0D9EB164DD}" type="presOf" srcId="{6712AE03-2FAF-42E4-87C1-FDB35695705D}" destId="{96C5CC32-3DC8-4537-A9EB-CA76FAD35B06}" srcOrd="0" destOrd="0" presId="urn:microsoft.com/office/officeart/2018/2/layout/IconCircleList"/>
    <dgm:cxn modelId="{6A3FEBA8-AC72-47C4-AC63-3C0135747E75}" srcId="{877B7272-CAD4-4E64-B577-09DE3C4CAA8D}" destId="{3BE59E07-7DB0-4302-BAC0-DA7853C35142}" srcOrd="5" destOrd="0" parTransId="{593D2E83-93A0-4D85-8530-5C2B24001866}" sibTransId="{D0453D58-9CFD-4868-AB38-B3F47616D0B1}"/>
    <dgm:cxn modelId="{190A7EB1-4403-406D-B65C-AFF9ECA93886}" type="presOf" srcId="{6F76EA22-97EF-4DAA-8511-E02EBAAF89AE}" destId="{79E867B6-422B-4D38-8D32-4AA459CEB6F3}" srcOrd="0" destOrd="0" presId="urn:microsoft.com/office/officeart/2018/2/layout/IconCircleList"/>
    <dgm:cxn modelId="{AC607DD9-6551-4A70-B806-CA15FB454DD7}" type="presOf" srcId="{345F376E-B689-4996-B54A-0CDDC755929D}" destId="{BDDD98AF-44D2-4B9A-9C73-63F890028059}" srcOrd="0" destOrd="0" presId="urn:microsoft.com/office/officeart/2018/2/layout/IconCircleList"/>
    <dgm:cxn modelId="{F002BDEF-B903-4956-8D58-295622CA00B9}" type="presOf" srcId="{DB366A40-9013-4459-9C63-3276819FD992}" destId="{64D7E130-56FC-4F06-AB16-149446F4188E}" srcOrd="0" destOrd="0" presId="urn:microsoft.com/office/officeart/2018/2/layout/IconCircleList"/>
    <dgm:cxn modelId="{54E1F651-2856-434D-8547-4821CDAC5807}" type="presParOf" srcId="{85DE775B-EBFC-4512-BE4A-7F45CEEFE99C}" destId="{1C53D9C0-3152-49E9-B9DD-A149A107609B}" srcOrd="0" destOrd="0" presId="urn:microsoft.com/office/officeart/2018/2/layout/IconCircleList"/>
    <dgm:cxn modelId="{C85CC55D-A97C-42E4-A8D6-5DEFE34B52F4}" type="presParOf" srcId="{1C53D9C0-3152-49E9-B9DD-A149A107609B}" destId="{5C432855-C984-4483-AE2A-DE65DD10E80A}" srcOrd="0" destOrd="0" presId="urn:microsoft.com/office/officeart/2018/2/layout/IconCircleList"/>
    <dgm:cxn modelId="{D88451C5-7213-4054-9E50-E68B7C3460E0}" type="presParOf" srcId="{5C432855-C984-4483-AE2A-DE65DD10E80A}" destId="{293DCD0F-C362-4494-AB43-D77496A23D9A}" srcOrd="0" destOrd="0" presId="urn:microsoft.com/office/officeart/2018/2/layout/IconCircleList"/>
    <dgm:cxn modelId="{0A2ABF0F-ADFA-42E0-A5E0-62DCCCAB2924}" type="presParOf" srcId="{5C432855-C984-4483-AE2A-DE65DD10E80A}" destId="{229BA006-8A5C-4A5D-A4B2-B73F77D60F68}" srcOrd="1" destOrd="0" presId="urn:microsoft.com/office/officeart/2018/2/layout/IconCircleList"/>
    <dgm:cxn modelId="{89F64F02-92D0-43EF-BDEF-23EB929AEEFB}" type="presParOf" srcId="{5C432855-C984-4483-AE2A-DE65DD10E80A}" destId="{0F38C0D5-00B4-40DF-B337-6F46E53754E5}" srcOrd="2" destOrd="0" presId="urn:microsoft.com/office/officeart/2018/2/layout/IconCircleList"/>
    <dgm:cxn modelId="{A944C45F-A519-4DD3-8D49-A836B56CDC87}" type="presParOf" srcId="{5C432855-C984-4483-AE2A-DE65DD10E80A}" destId="{352DC5A0-B1E2-4EED-AEE0-9C13F07530AE}" srcOrd="3" destOrd="0" presId="urn:microsoft.com/office/officeart/2018/2/layout/IconCircleList"/>
    <dgm:cxn modelId="{7446D6D3-F21C-4902-B2D5-5091D3D79395}" type="presParOf" srcId="{1C53D9C0-3152-49E9-B9DD-A149A107609B}" destId="{63823EEB-BFBC-4D2B-9BBD-55AE4E5B088A}" srcOrd="1" destOrd="0" presId="urn:microsoft.com/office/officeart/2018/2/layout/IconCircleList"/>
    <dgm:cxn modelId="{B08B498C-BBEB-4C03-B97C-C3CD2A4EB23A}" type="presParOf" srcId="{1C53D9C0-3152-49E9-B9DD-A149A107609B}" destId="{ACB55681-D95D-4AC1-9773-DB83252C76B8}" srcOrd="2" destOrd="0" presId="urn:microsoft.com/office/officeart/2018/2/layout/IconCircleList"/>
    <dgm:cxn modelId="{A3588B08-9E98-42EB-BB26-B3F4DEFA2CF4}" type="presParOf" srcId="{ACB55681-D95D-4AC1-9773-DB83252C76B8}" destId="{E9133E18-2609-4277-82E9-0702AC8C6196}" srcOrd="0" destOrd="0" presId="urn:microsoft.com/office/officeart/2018/2/layout/IconCircleList"/>
    <dgm:cxn modelId="{AD7DDDEF-8E63-46BF-964B-F3152152807A}" type="presParOf" srcId="{ACB55681-D95D-4AC1-9773-DB83252C76B8}" destId="{A4B1C385-C4D0-42FA-8607-EE37C5BD5833}" srcOrd="1" destOrd="0" presId="urn:microsoft.com/office/officeart/2018/2/layout/IconCircleList"/>
    <dgm:cxn modelId="{7741E3B1-667F-4F2E-96CD-208B6842E557}" type="presParOf" srcId="{ACB55681-D95D-4AC1-9773-DB83252C76B8}" destId="{6D6734A6-08E5-4A41-BA4A-5A9A0A459FA9}" srcOrd="2" destOrd="0" presId="urn:microsoft.com/office/officeart/2018/2/layout/IconCircleList"/>
    <dgm:cxn modelId="{950AF39D-580C-4E64-87EC-77C23DEB0A99}" type="presParOf" srcId="{ACB55681-D95D-4AC1-9773-DB83252C76B8}" destId="{BDDD98AF-44D2-4B9A-9C73-63F890028059}" srcOrd="3" destOrd="0" presId="urn:microsoft.com/office/officeart/2018/2/layout/IconCircleList"/>
    <dgm:cxn modelId="{591F80DA-4FA6-405A-A205-1AF3BDC44AC7}" type="presParOf" srcId="{1C53D9C0-3152-49E9-B9DD-A149A107609B}" destId="{8FAF533A-0A4F-4943-8D5F-373DAD248B5C}" srcOrd="3" destOrd="0" presId="urn:microsoft.com/office/officeart/2018/2/layout/IconCircleList"/>
    <dgm:cxn modelId="{5166FEE0-3161-4CF1-8C8D-6F70027DDBE6}" type="presParOf" srcId="{1C53D9C0-3152-49E9-B9DD-A149A107609B}" destId="{7E92807A-265D-431D-A9AC-CCE419A4D97A}" srcOrd="4" destOrd="0" presId="urn:microsoft.com/office/officeart/2018/2/layout/IconCircleList"/>
    <dgm:cxn modelId="{5673D5ED-29DD-4D0E-955B-594F333BF6AE}" type="presParOf" srcId="{7E92807A-265D-431D-A9AC-CCE419A4D97A}" destId="{66C4FC87-1195-4F3E-BC55-49209B49EF9E}" srcOrd="0" destOrd="0" presId="urn:microsoft.com/office/officeart/2018/2/layout/IconCircleList"/>
    <dgm:cxn modelId="{8E0F97FC-F0AE-49BB-99D9-7D8CFAEC5D52}" type="presParOf" srcId="{7E92807A-265D-431D-A9AC-CCE419A4D97A}" destId="{F0F3C282-3C89-408E-9407-F5C071AC7352}" srcOrd="1" destOrd="0" presId="urn:microsoft.com/office/officeart/2018/2/layout/IconCircleList"/>
    <dgm:cxn modelId="{2CB9C51E-F3DA-4E7C-BD0D-EC091D87D62C}" type="presParOf" srcId="{7E92807A-265D-431D-A9AC-CCE419A4D97A}" destId="{18422B83-6BAE-4198-BB23-170E25DC7D8A}" srcOrd="2" destOrd="0" presId="urn:microsoft.com/office/officeart/2018/2/layout/IconCircleList"/>
    <dgm:cxn modelId="{B1B56E36-80FF-4D39-89F7-4E4E823C3F9E}" type="presParOf" srcId="{7E92807A-265D-431D-A9AC-CCE419A4D97A}" destId="{575B2950-F3A0-4B7C-80BE-259D50DA7803}" srcOrd="3" destOrd="0" presId="urn:microsoft.com/office/officeart/2018/2/layout/IconCircleList"/>
    <dgm:cxn modelId="{DA7BB9AF-BACB-4D81-BB33-1E66090FE15D}" type="presParOf" srcId="{1C53D9C0-3152-49E9-B9DD-A149A107609B}" destId="{64D7E130-56FC-4F06-AB16-149446F4188E}" srcOrd="5" destOrd="0" presId="urn:microsoft.com/office/officeart/2018/2/layout/IconCircleList"/>
    <dgm:cxn modelId="{BBAEB099-ACF4-4AA9-BD61-7D5C4BD82682}" type="presParOf" srcId="{1C53D9C0-3152-49E9-B9DD-A149A107609B}" destId="{2BE11F88-E0F6-4CDB-8FDC-A3C436D07694}" srcOrd="6" destOrd="0" presId="urn:microsoft.com/office/officeart/2018/2/layout/IconCircleList"/>
    <dgm:cxn modelId="{341F9B9D-B88C-4453-9AFB-3C70203106DF}" type="presParOf" srcId="{2BE11F88-E0F6-4CDB-8FDC-A3C436D07694}" destId="{9DE00FE0-F6FF-42F9-9F47-328FDCC737DE}" srcOrd="0" destOrd="0" presId="urn:microsoft.com/office/officeart/2018/2/layout/IconCircleList"/>
    <dgm:cxn modelId="{347586D8-6B5E-449D-A229-72B20E34CB39}" type="presParOf" srcId="{2BE11F88-E0F6-4CDB-8FDC-A3C436D07694}" destId="{2AF4FFFC-131F-4A3C-82E8-0A93EC259420}" srcOrd="1" destOrd="0" presId="urn:microsoft.com/office/officeart/2018/2/layout/IconCircleList"/>
    <dgm:cxn modelId="{2E39924A-F40C-40CE-BC19-E9250A733CDC}" type="presParOf" srcId="{2BE11F88-E0F6-4CDB-8FDC-A3C436D07694}" destId="{9D7CF8CC-B511-445F-BE4A-46B72EF10432}" srcOrd="2" destOrd="0" presId="urn:microsoft.com/office/officeart/2018/2/layout/IconCircleList"/>
    <dgm:cxn modelId="{14CF63A5-61AA-4D7F-99EF-A58D0C6E391B}" type="presParOf" srcId="{2BE11F88-E0F6-4CDB-8FDC-A3C436D07694}" destId="{FE3F2D37-7ACD-4AF4-8067-E835F867C63A}" srcOrd="3" destOrd="0" presId="urn:microsoft.com/office/officeart/2018/2/layout/IconCircleList"/>
    <dgm:cxn modelId="{5C13FA96-6A68-4329-AEFB-23D7FD4EF2A9}" type="presParOf" srcId="{1C53D9C0-3152-49E9-B9DD-A149A107609B}" destId="{79E867B6-422B-4D38-8D32-4AA459CEB6F3}" srcOrd="7" destOrd="0" presId="urn:microsoft.com/office/officeart/2018/2/layout/IconCircleList"/>
    <dgm:cxn modelId="{31D60F54-EFCD-4F1A-9919-8DB15D36FA64}" type="presParOf" srcId="{1C53D9C0-3152-49E9-B9DD-A149A107609B}" destId="{5C637E00-F68E-4EFA-A185-9028EC301CB4}" srcOrd="8" destOrd="0" presId="urn:microsoft.com/office/officeart/2018/2/layout/IconCircleList"/>
    <dgm:cxn modelId="{BB908D6A-40C1-4F0E-86AE-7BE276EB9D92}" type="presParOf" srcId="{5C637E00-F68E-4EFA-A185-9028EC301CB4}" destId="{2201DA0D-F08F-440A-9087-17E2978D2EE8}" srcOrd="0" destOrd="0" presId="urn:microsoft.com/office/officeart/2018/2/layout/IconCircleList"/>
    <dgm:cxn modelId="{98B81A25-4BB9-460B-BF0D-6F62FBFBFEBB}" type="presParOf" srcId="{5C637E00-F68E-4EFA-A185-9028EC301CB4}" destId="{44E9E8D3-DF04-43A3-8DFD-0457C50DBCD4}" srcOrd="1" destOrd="0" presId="urn:microsoft.com/office/officeart/2018/2/layout/IconCircleList"/>
    <dgm:cxn modelId="{3295FD05-9903-4D27-8FCE-AE1BD1A750B8}" type="presParOf" srcId="{5C637E00-F68E-4EFA-A185-9028EC301CB4}" destId="{CF0A00B1-6C69-446A-8772-F0ED54DC312C}" srcOrd="2" destOrd="0" presId="urn:microsoft.com/office/officeart/2018/2/layout/IconCircleList"/>
    <dgm:cxn modelId="{E712163D-368B-42A3-9DDD-33BCF7B5A812}" type="presParOf" srcId="{5C637E00-F68E-4EFA-A185-9028EC301CB4}" destId="{96C5CC32-3DC8-4537-A9EB-CA76FAD35B06}" srcOrd="3" destOrd="0" presId="urn:microsoft.com/office/officeart/2018/2/layout/IconCircleList"/>
    <dgm:cxn modelId="{5AC63603-399F-4029-8D5E-D581D074B0B6}" type="presParOf" srcId="{1C53D9C0-3152-49E9-B9DD-A149A107609B}" destId="{D035A25F-D148-4395-88B0-C903C7AFC1ED}" srcOrd="9" destOrd="0" presId="urn:microsoft.com/office/officeart/2018/2/layout/IconCircleList"/>
    <dgm:cxn modelId="{3061619C-564A-40D7-B8E4-9E964D63B5AB}" type="presParOf" srcId="{1C53D9C0-3152-49E9-B9DD-A149A107609B}" destId="{3E8E0A0E-8EC8-4BE0-B76B-84C3632D4729}" srcOrd="10" destOrd="0" presId="urn:microsoft.com/office/officeart/2018/2/layout/IconCircleList"/>
    <dgm:cxn modelId="{61AD0080-6D4B-4340-8F13-9F75BD4E4216}" type="presParOf" srcId="{3E8E0A0E-8EC8-4BE0-B76B-84C3632D4729}" destId="{DC797FCC-EB7B-4672-9457-4C765FBAADA7}" srcOrd="0" destOrd="0" presId="urn:microsoft.com/office/officeart/2018/2/layout/IconCircleList"/>
    <dgm:cxn modelId="{2A90E01D-522B-443D-A415-278070BAB7F1}" type="presParOf" srcId="{3E8E0A0E-8EC8-4BE0-B76B-84C3632D4729}" destId="{F71CC0C5-E828-4B93-A8DA-21CAE27817A7}" srcOrd="1" destOrd="0" presId="urn:microsoft.com/office/officeart/2018/2/layout/IconCircleList"/>
    <dgm:cxn modelId="{62E01CBF-A6F8-4BA1-861D-EB277F9903D1}" type="presParOf" srcId="{3E8E0A0E-8EC8-4BE0-B76B-84C3632D4729}" destId="{1B04E3F1-2016-46C5-87AF-86012D43922A}" srcOrd="2" destOrd="0" presId="urn:microsoft.com/office/officeart/2018/2/layout/IconCircleList"/>
    <dgm:cxn modelId="{8DD78B0A-9530-411D-B520-DF9573CCD957}" type="presParOf" srcId="{3E8E0A0E-8EC8-4BE0-B76B-84C3632D4729}" destId="{4923FD97-C79C-4392-8606-77EB9CE47A7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1E9D1D-6B49-4F87-9DFD-26B0AE9011B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99A0210-1E09-42EB-8528-73E99CFD73B6}">
      <dgm:prSet/>
      <dgm:spPr/>
      <dgm:t>
        <a:bodyPr/>
        <a:lstStyle/>
        <a:p>
          <a:r>
            <a:rPr lang="pt-BR"/>
            <a:t>Adote a simplicidade:</a:t>
          </a:r>
          <a:endParaRPr lang="en-US"/>
        </a:p>
      </dgm:t>
    </dgm:pt>
    <dgm:pt modelId="{A2581841-B767-4FE3-A466-1CA39BF15C90}" type="parTrans" cxnId="{4A1250D7-39A8-4C42-BB85-62A1101ED89C}">
      <dgm:prSet/>
      <dgm:spPr/>
      <dgm:t>
        <a:bodyPr/>
        <a:lstStyle/>
        <a:p>
          <a:endParaRPr lang="en-US"/>
        </a:p>
      </dgm:t>
    </dgm:pt>
    <dgm:pt modelId="{63C7D5CF-866D-4C57-9400-11AF7468FAD4}" type="sibTrans" cxnId="{4A1250D7-39A8-4C42-BB85-62A1101ED89C}">
      <dgm:prSet/>
      <dgm:spPr/>
      <dgm:t>
        <a:bodyPr/>
        <a:lstStyle/>
        <a:p>
          <a:endParaRPr lang="en-US"/>
        </a:p>
      </dgm:t>
    </dgm:pt>
    <dgm:pt modelId="{0B82DC37-42AB-4C16-A77D-47A22B5C8BDA}">
      <dgm:prSet/>
      <dgm:spPr/>
      <dgm:t>
        <a:bodyPr/>
        <a:lstStyle/>
        <a:p>
          <a:r>
            <a:rPr lang="pt-BR"/>
            <a:t>Testabilidade.</a:t>
          </a:r>
          <a:endParaRPr lang="en-US"/>
        </a:p>
      </dgm:t>
    </dgm:pt>
    <dgm:pt modelId="{721B1C9B-08DC-4F35-8631-689CC155EFEB}" type="parTrans" cxnId="{7D4D0AB7-A391-40D7-A8E6-83B8F3CB9407}">
      <dgm:prSet/>
      <dgm:spPr/>
      <dgm:t>
        <a:bodyPr/>
        <a:lstStyle/>
        <a:p>
          <a:endParaRPr lang="en-US"/>
        </a:p>
      </dgm:t>
    </dgm:pt>
    <dgm:pt modelId="{F38CE99B-23EF-4DE5-9D06-6DC27DC14465}" type="sibTrans" cxnId="{7D4D0AB7-A391-40D7-A8E6-83B8F3CB9407}">
      <dgm:prSet/>
      <dgm:spPr/>
      <dgm:t>
        <a:bodyPr/>
        <a:lstStyle/>
        <a:p>
          <a:endParaRPr lang="en-US"/>
        </a:p>
      </dgm:t>
    </dgm:pt>
    <dgm:pt modelId="{BE1C48A3-7BA8-4D43-AB8D-E6E6070CE5F2}">
      <dgm:prSet/>
      <dgm:spPr/>
      <dgm:t>
        <a:bodyPr/>
        <a:lstStyle/>
        <a:p>
          <a:r>
            <a:rPr lang="pt-BR"/>
            <a:t>Browseabilidade.</a:t>
          </a:r>
          <a:endParaRPr lang="en-US"/>
        </a:p>
      </dgm:t>
    </dgm:pt>
    <dgm:pt modelId="{B1F77706-CA63-4B63-B7E4-BCBC3DCC07FF}" type="parTrans" cxnId="{0236B8F2-D65C-448B-9D8C-360604C939D1}">
      <dgm:prSet/>
      <dgm:spPr/>
      <dgm:t>
        <a:bodyPr/>
        <a:lstStyle/>
        <a:p>
          <a:endParaRPr lang="en-US"/>
        </a:p>
      </dgm:t>
    </dgm:pt>
    <dgm:pt modelId="{594B4AD3-17EC-4A96-AEAF-9F638BD0F521}" type="sibTrans" cxnId="{0236B8F2-D65C-448B-9D8C-360604C939D1}">
      <dgm:prSet/>
      <dgm:spPr/>
      <dgm:t>
        <a:bodyPr/>
        <a:lstStyle/>
        <a:p>
          <a:endParaRPr lang="en-US"/>
        </a:p>
      </dgm:t>
    </dgm:pt>
    <dgm:pt modelId="{82043857-0793-4189-B4E3-9BDD06B16CF7}">
      <dgm:prSet/>
      <dgm:spPr/>
      <dgm:t>
        <a:bodyPr/>
        <a:lstStyle/>
        <a:p>
          <a:r>
            <a:rPr lang="pt-BR"/>
            <a:t>Compreensibilidade e explicabilidade.</a:t>
          </a:r>
          <a:endParaRPr lang="en-US"/>
        </a:p>
      </dgm:t>
    </dgm:pt>
    <dgm:pt modelId="{691E5108-FFB4-4076-8C32-DFC6548F0566}" type="parTrans" cxnId="{F4151CF4-1A83-4E54-BDCD-DC96A18C2CA6}">
      <dgm:prSet/>
      <dgm:spPr/>
      <dgm:t>
        <a:bodyPr/>
        <a:lstStyle/>
        <a:p>
          <a:endParaRPr lang="en-US"/>
        </a:p>
      </dgm:t>
    </dgm:pt>
    <dgm:pt modelId="{E80CDE1F-593B-4972-A879-7A6304B6444A}" type="sibTrans" cxnId="{F4151CF4-1A83-4E54-BDCD-DC96A18C2CA6}">
      <dgm:prSet/>
      <dgm:spPr/>
      <dgm:t>
        <a:bodyPr/>
        <a:lstStyle/>
        <a:p>
          <a:endParaRPr lang="en-US"/>
        </a:p>
      </dgm:t>
    </dgm:pt>
    <dgm:pt modelId="{89615861-6953-4832-B5D7-1E26647514B8}">
      <dgm:prSet/>
      <dgm:spPr/>
      <dgm:t>
        <a:bodyPr/>
        <a:lstStyle/>
        <a:p>
          <a:r>
            <a:rPr lang="pt-BR"/>
            <a:t>Escolha uma metáfora de sistema.</a:t>
          </a:r>
          <a:endParaRPr lang="en-US"/>
        </a:p>
      </dgm:t>
    </dgm:pt>
    <dgm:pt modelId="{C0B9B89D-3643-49BE-88C7-C1EFD84C363F}" type="parTrans" cxnId="{45616713-C525-4840-B839-D15E7DC2C284}">
      <dgm:prSet/>
      <dgm:spPr/>
      <dgm:t>
        <a:bodyPr/>
        <a:lstStyle/>
        <a:p>
          <a:endParaRPr lang="en-US"/>
        </a:p>
      </dgm:t>
    </dgm:pt>
    <dgm:pt modelId="{3390523D-E528-4884-8D61-0BBDF8F7EC90}" type="sibTrans" cxnId="{45616713-C525-4840-B839-D15E7DC2C284}">
      <dgm:prSet/>
      <dgm:spPr/>
      <dgm:t>
        <a:bodyPr/>
        <a:lstStyle/>
        <a:p>
          <a:endParaRPr lang="en-US"/>
        </a:p>
      </dgm:t>
    </dgm:pt>
    <dgm:pt modelId="{8EB13BBB-E620-43CE-A5EC-ADC3EC10A1BC}">
      <dgm:prSet/>
      <dgm:spPr/>
      <dgm:t>
        <a:bodyPr/>
        <a:lstStyle/>
        <a:p>
          <a:r>
            <a:rPr lang="pt-BR"/>
            <a:t>Use cartões CRC durante reuniões de projeto.</a:t>
          </a:r>
          <a:endParaRPr lang="en-US"/>
        </a:p>
      </dgm:t>
    </dgm:pt>
    <dgm:pt modelId="{12ED3445-3077-48B3-BF73-7B17102A9971}" type="parTrans" cxnId="{03DDB339-3F4F-4737-A262-523954CCBB0A}">
      <dgm:prSet/>
      <dgm:spPr/>
      <dgm:t>
        <a:bodyPr/>
        <a:lstStyle/>
        <a:p>
          <a:endParaRPr lang="en-US"/>
        </a:p>
      </dgm:t>
    </dgm:pt>
    <dgm:pt modelId="{8413BF75-3A04-4896-B0F9-B5A2613F0D46}" type="sibTrans" cxnId="{03DDB339-3F4F-4737-A262-523954CCBB0A}">
      <dgm:prSet/>
      <dgm:spPr/>
      <dgm:t>
        <a:bodyPr/>
        <a:lstStyle/>
        <a:p>
          <a:endParaRPr lang="en-US"/>
        </a:p>
      </dgm:t>
    </dgm:pt>
    <dgm:pt modelId="{E74A7136-C488-4865-B00D-6DCA9409A54D}">
      <dgm:prSet/>
      <dgm:spPr/>
      <dgm:t>
        <a:bodyPr/>
        <a:lstStyle/>
        <a:p>
          <a:r>
            <a:rPr lang="pt-BR"/>
            <a:t>Crie spikes para reduzir riscos.</a:t>
          </a:r>
          <a:endParaRPr lang="en-US"/>
        </a:p>
      </dgm:t>
    </dgm:pt>
    <dgm:pt modelId="{05BF00E8-D790-4584-8278-CC0777EC3F89}" type="parTrans" cxnId="{DB163A77-2DB3-43C3-92DA-F090BB59E45F}">
      <dgm:prSet/>
      <dgm:spPr/>
      <dgm:t>
        <a:bodyPr/>
        <a:lstStyle/>
        <a:p>
          <a:endParaRPr lang="en-US"/>
        </a:p>
      </dgm:t>
    </dgm:pt>
    <dgm:pt modelId="{B9B692B1-9DEC-49EB-87F1-B14D17B5E9B8}" type="sibTrans" cxnId="{DB163A77-2DB3-43C3-92DA-F090BB59E45F}">
      <dgm:prSet/>
      <dgm:spPr/>
      <dgm:t>
        <a:bodyPr/>
        <a:lstStyle/>
        <a:p>
          <a:endParaRPr lang="en-US"/>
        </a:p>
      </dgm:t>
    </dgm:pt>
    <dgm:pt modelId="{50773BF1-5D3B-4EC3-BD65-D6DC83475CDF}">
      <dgm:prSet/>
      <dgm:spPr/>
      <dgm:t>
        <a:bodyPr/>
        <a:lstStyle/>
        <a:p>
          <a:r>
            <a:rPr lang="pt-BR"/>
            <a:t>Nenhuma funcionalidade é adicionada antes da hora.</a:t>
          </a:r>
          <a:endParaRPr lang="en-US"/>
        </a:p>
      </dgm:t>
    </dgm:pt>
    <dgm:pt modelId="{A68BDC48-8FB5-4FCD-B2C3-7821A6693A4C}" type="parTrans" cxnId="{CE79541D-FC60-422E-8FBA-F7E703F7B6F1}">
      <dgm:prSet/>
      <dgm:spPr/>
      <dgm:t>
        <a:bodyPr/>
        <a:lstStyle/>
        <a:p>
          <a:endParaRPr lang="en-US"/>
        </a:p>
      </dgm:t>
    </dgm:pt>
    <dgm:pt modelId="{2808475E-6623-4E80-A574-7D76DD6BD7E2}" type="sibTrans" cxnId="{CE79541D-FC60-422E-8FBA-F7E703F7B6F1}">
      <dgm:prSet/>
      <dgm:spPr/>
      <dgm:t>
        <a:bodyPr/>
        <a:lstStyle/>
        <a:p>
          <a:endParaRPr lang="en-US"/>
        </a:p>
      </dgm:t>
    </dgm:pt>
    <dgm:pt modelId="{E59DF3BD-7649-4BFE-AD3E-D3DF8B4A0A4F}">
      <dgm:prSet/>
      <dgm:spPr/>
      <dgm:t>
        <a:bodyPr/>
        <a:lstStyle/>
        <a:p>
          <a:r>
            <a:rPr lang="pt-BR"/>
            <a:t>Use refatoração sempre e onde for possível.</a:t>
          </a:r>
          <a:endParaRPr lang="en-US"/>
        </a:p>
      </dgm:t>
    </dgm:pt>
    <dgm:pt modelId="{F7980768-CECB-41E4-8BB9-CAC867545B28}" type="parTrans" cxnId="{5E64D1FE-FD47-4083-B2B2-393D84B29404}">
      <dgm:prSet/>
      <dgm:spPr/>
      <dgm:t>
        <a:bodyPr/>
        <a:lstStyle/>
        <a:p>
          <a:endParaRPr lang="en-US"/>
        </a:p>
      </dgm:t>
    </dgm:pt>
    <dgm:pt modelId="{A29AC9B6-A403-4C02-9333-CC6F804E71CD}" type="sibTrans" cxnId="{5E64D1FE-FD47-4083-B2B2-393D84B29404}">
      <dgm:prSet/>
      <dgm:spPr/>
      <dgm:t>
        <a:bodyPr/>
        <a:lstStyle/>
        <a:p>
          <a:endParaRPr lang="en-US"/>
        </a:p>
      </dgm:t>
    </dgm:pt>
    <dgm:pt modelId="{5DD381CE-0A52-4752-A36D-77188B3182D9}" type="pres">
      <dgm:prSet presAssocID="{071E9D1D-6B49-4F87-9DFD-26B0AE9011BC}" presName="root" presStyleCnt="0">
        <dgm:presLayoutVars>
          <dgm:dir/>
          <dgm:resizeHandles val="exact"/>
        </dgm:presLayoutVars>
      </dgm:prSet>
      <dgm:spPr/>
    </dgm:pt>
    <dgm:pt modelId="{745430CC-F8AF-4D4D-B99A-6015C051AD42}" type="pres">
      <dgm:prSet presAssocID="{199A0210-1E09-42EB-8528-73E99CFD73B6}" presName="compNode" presStyleCnt="0"/>
      <dgm:spPr/>
    </dgm:pt>
    <dgm:pt modelId="{E4E73797-1421-4D38-9045-E0E1F74C843C}" type="pres">
      <dgm:prSet presAssocID="{199A0210-1E09-42EB-8528-73E99CFD73B6}" presName="bgRect" presStyleLbl="bgShp" presStyleIdx="0" presStyleCnt="6"/>
      <dgm:spPr/>
    </dgm:pt>
    <dgm:pt modelId="{C5093059-0F82-4323-AF7B-E940CF9D2350}" type="pres">
      <dgm:prSet presAssocID="{199A0210-1E09-42EB-8528-73E99CFD73B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D3F773AB-2572-4CFF-81DD-23EE722870DC}" type="pres">
      <dgm:prSet presAssocID="{199A0210-1E09-42EB-8528-73E99CFD73B6}" presName="spaceRect" presStyleCnt="0"/>
      <dgm:spPr/>
    </dgm:pt>
    <dgm:pt modelId="{D72AC0BF-9648-4F4C-90BC-5F725D7EA85E}" type="pres">
      <dgm:prSet presAssocID="{199A0210-1E09-42EB-8528-73E99CFD73B6}" presName="parTx" presStyleLbl="revTx" presStyleIdx="0" presStyleCnt="7">
        <dgm:presLayoutVars>
          <dgm:chMax val="0"/>
          <dgm:chPref val="0"/>
        </dgm:presLayoutVars>
      </dgm:prSet>
      <dgm:spPr/>
    </dgm:pt>
    <dgm:pt modelId="{EA0659DB-FEC6-4F38-AB72-98C7C955032F}" type="pres">
      <dgm:prSet presAssocID="{199A0210-1E09-42EB-8528-73E99CFD73B6}" presName="desTx" presStyleLbl="revTx" presStyleIdx="1" presStyleCnt="7">
        <dgm:presLayoutVars/>
      </dgm:prSet>
      <dgm:spPr/>
    </dgm:pt>
    <dgm:pt modelId="{E03C46FE-426F-440C-9B60-C6E4F8410BC5}" type="pres">
      <dgm:prSet presAssocID="{63C7D5CF-866D-4C57-9400-11AF7468FAD4}" presName="sibTrans" presStyleCnt="0"/>
      <dgm:spPr/>
    </dgm:pt>
    <dgm:pt modelId="{539912BC-47AA-456D-AB09-7CCEF3C4D36A}" type="pres">
      <dgm:prSet presAssocID="{89615861-6953-4832-B5D7-1E26647514B8}" presName="compNode" presStyleCnt="0"/>
      <dgm:spPr/>
    </dgm:pt>
    <dgm:pt modelId="{A070FAAF-151B-49B2-BCEB-8E0C8D9A74E1}" type="pres">
      <dgm:prSet presAssocID="{89615861-6953-4832-B5D7-1E26647514B8}" presName="bgRect" presStyleLbl="bgShp" presStyleIdx="1" presStyleCnt="6"/>
      <dgm:spPr/>
    </dgm:pt>
    <dgm:pt modelId="{731B103D-EB83-426F-9609-AE294B7752D2}" type="pres">
      <dgm:prSet presAssocID="{89615861-6953-4832-B5D7-1E26647514B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CA14B51-2E15-45AA-A85D-B087A52293E6}" type="pres">
      <dgm:prSet presAssocID="{89615861-6953-4832-B5D7-1E26647514B8}" presName="spaceRect" presStyleCnt="0"/>
      <dgm:spPr/>
    </dgm:pt>
    <dgm:pt modelId="{29BF3910-63BC-424F-B70B-9FFB6241DC74}" type="pres">
      <dgm:prSet presAssocID="{89615861-6953-4832-B5D7-1E26647514B8}" presName="parTx" presStyleLbl="revTx" presStyleIdx="2" presStyleCnt="7">
        <dgm:presLayoutVars>
          <dgm:chMax val="0"/>
          <dgm:chPref val="0"/>
        </dgm:presLayoutVars>
      </dgm:prSet>
      <dgm:spPr/>
    </dgm:pt>
    <dgm:pt modelId="{AD9695EB-14F6-4141-91EF-F93D15996497}" type="pres">
      <dgm:prSet presAssocID="{3390523D-E528-4884-8D61-0BBDF8F7EC90}" presName="sibTrans" presStyleCnt="0"/>
      <dgm:spPr/>
    </dgm:pt>
    <dgm:pt modelId="{926EEBA0-3B11-4A16-97FF-3F32894D4DC6}" type="pres">
      <dgm:prSet presAssocID="{8EB13BBB-E620-43CE-A5EC-ADC3EC10A1BC}" presName="compNode" presStyleCnt="0"/>
      <dgm:spPr/>
    </dgm:pt>
    <dgm:pt modelId="{4761F80E-29F1-4F6E-9DB8-5EBF835F60B5}" type="pres">
      <dgm:prSet presAssocID="{8EB13BBB-E620-43CE-A5EC-ADC3EC10A1BC}" presName="bgRect" presStyleLbl="bgShp" presStyleIdx="2" presStyleCnt="6"/>
      <dgm:spPr/>
    </dgm:pt>
    <dgm:pt modelId="{A0BDEA2F-2E84-49EB-AA2E-5E63AC70EDA7}" type="pres">
      <dgm:prSet presAssocID="{8EB13BBB-E620-43CE-A5EC-ADC3EC10A1B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D389C0D-0332-4B95-9930-77455A3E11CF}" type="pres">
      <dgm:prSet presAssocID="{8EB13BBB-E620-43CE-A5EC-ADC3EC10A1BC}" presName="spaceRect" presStyleCnt="0"/>
      <dgm:spPr/>
    </dgm:pt>
    <dgm:pt modelId="{78C8154D-78F8-4B1D-BD30-E890B675EDCB}" type="pres">
      <dgm:prSet presAssocID="{8EB13BBB-E620-43CE-A5EC-ADC3EC10A1BC}" presName="parTx" presStyleLbl="revTx" presStyleIdx="3" presStyleCnt="7">
        <dgm:presLayoutVars>
          <dgm:chMax val="0"/>
          <dgm:chPref val="0"/>
        </dgm:presLayoutVars>
      </dgm:prSet>
      <dgm:spPr/>
    </dgm:pt>
    <dgm:pt modelId="{8C44933D-6498-4B38-8066-0540AD6326E9}" type="pres">
      <dgm:prSet presAssocID="{8413BF75-3A04-4896-B0F9-B5A2613F0D46}" presName="sibTrans" presStyleCnt="0"/>
      <dgm:spPr/>
    </dgm:pt>
    <dgm:pt modelId="{6B4B0932-D455-4AE2-9BF8-AF77DD9CB421}" type="pres">
      <dgm:prSet presAssocID="{E74A7136-C488-4865-B00D-6DCA9409A54D}" presName="compNode" presStyleCnt="0"/>
      <dgm:spPr/>
    </dgm:pt>
    <dgm:pt modelId="{BEA98E8C-9B5E-419A-B133-7FADEAD3E5C3}" type="pres">
      <dgm:prSet presAssocID="{E74A7136-C488-4865-B00D-6DCA9409A54D}" presName="bgRect" presStyleLbl="bgShp" presStyleIdx="3" presStyleCnt="6"/>
      <dgm:spPr/>
    </dgm:pt>
    <dgm:pt modelId="{5F13B12D-A9BB-4A09-A72F-B2179A3DE2E1}" type="pres">
      <dgm:prSet presAssocID="{E74A7136-C488-4865-B00D-6DCA9409A54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E280DF6-4C81-4D70-8D4A-C2F283A61E54}" type="pres">
      <dgm:prSet presAssocID="{E74A7136-C488-4865-B00D-6DCA9409A54D}" presName="spaceRect" presStyleCnt="0"/>
      <dgm:spPr/>
    </dgm:pt>
    <dgm:pt modelId="{99A68576-A014-40B9-942E-55A7F6A28B52}" type="pres">
      <dgm:prSet presAssocID="{E74A7136-C488-4865-B00D-6DCA9409A54D}" presName="parTx" presStyleLbl="revTx" presStyleIdx="4" presStyleCnt="7">
        <dgm:presLayoutVars>
          <dgm:chMax val="0"/>
          <dgm:chPref val="0"/>
        </dgm:presLayoutVars>
      </dgm:prSet>
      <dgm:spPr/>
    </dgm:pt>
    <dgm:pt modelId="{B44DF59D-C5DA-472D-B701-95B9D9CD8626}" type="pres">
      <dgm:prSet presAssocID="{B9B692B1-9DEC-49EB-87F1-B14D17B5E9B8}" presName="sibTrans" presStyleCnt="0"/>
      <dgm:spPr/>
    </dgm:pt>
    <dgm:pt modelId="{67586472-6938-47B8-8BAF-C964A39F4263}" type="pres">
      <dgm:prSet presAssocID="{50773BF1-5D3B-4EC3-BD65-D6DC83475CDF}" presName="compNode" presStyleCnt="0"/>
      <dgm:spPr/>
    </dgm:pt>
    <dgm:pt modelId="{6294A1E5-96E8-4347-B9C7-3565511AD089}" type="pres">
      <dgm:prSet presAssocID="{50773BF1-5D3B-4EC3-BD65-D6DC83475CDF}" presName="bgRect" presStyleLbl="bgShp" presStyleIdx="4" presStyleCnt="6"/>
      <dgm:spPr/>
    </dgm:pt>
    <dgm:pt modelId="{55EA4CE1-179D-4E1A-B43A-E2755F7FB13D}" type="pres">
      <dgm:prSet presAssocID="{50773BF1-5D3B-4EC3-BD65-D6DC83475CD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16E2768-A689-4C17-81C8-B9C5817BC8E1}" type="pres">
      <dgm:prSet presAssocID="{50773BF1-5D3B-4EC3-BD65-D6DC83475CDF}" presName="spaceRect" presStyleCnt="0"/>
      <dgm:spPr/>
    </dgm:pt>
    <dgm:pt modelId="{1320FD7E-4A88-48B4-ACCD-FF0539D6F665}" type="pres">
      <dgm:prSet presAssocID="{50773BF1-5D3B-4EC3-BD65-D6DC83475CDF}" presName="parTx" presStyleLbl="revTx" presStyleIdx="5" presStyleCnt="7">
        <dgm:presLayoutVars>
          <dgm:chMax val="0"/>
          <dgm:chPref val="0"/>
        </dgm:presLayoutVars>
      </dgm:prSet>
      <dgm:spPr/>
    </dgm:pt>
    <dgm:pt modelId="{817977D8-91C6-46F6-B457-2B611A6A6688}" type="pres">
      <dgm:prSet presAssocID="{2808475E-6623-4E80-A574-7D76DD6BD7E2}" presName="sibTrans" presStyleCnt="0"/>
      <dgm:spPr/>
    </dgm:pt>
    <dgm:pt modelId="{CCB8E066-D695-45A4-B946-2312D4886A47}" type="pres">
      <dgm:prSet presAssocID="{E59DF3BD-7649-4BFE-AD3E-D3DF8B4A0A4F}" presName="compNode" presStyleCnt="0"/>
      <dgm:spPr/>
    </dgm:pt>
    <dgm:pt modelId="{85E17CD6-03DC-4EA7-A59D-FDEC90B84DCB}" type="pres">
      <dgm:prSet presAssocID="{E59DF3BD-7649-4BFE-AD3E-D3DF8B4A0A4F}" presName="bgRect" presStyleLbl="bgShp" presStyleIdx="5" presStyleCnt="6"/>
      <dgm:spPr/>
    </dgm:pt>
    <dgm:pt modelId="{0EAC12B8-2AE4-442B-8B21-492EA618AC74}" type="pres">
      <dgm:prSet presAssocID="{E59DF3BD-7649-4BFE-AD3E-D3DF8B4A0A4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8486E7E9-7E7D-4A80-8E6B-C1BAF69B42F2}" type="pres">
      <dgm:prSet presAssocID="{E59DF3BD-7649-4BFE-AD3E-D3DF8B4A0A4F}" presName="spaceRect" presStyleCnt="0"/>
      <dgm:spPr/>
    </dgm:pt>
    <dgm:pt modelId="{B6E4744B-B8FB-4C4B-B7CF-2E5C1EDD89A1}" type="pres">
      <dgm:prSet presAssocID="{E59DF3BD-7649-4BFE-AD3E-D3DF8B4A0A4F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E371B05-1708-41DD-94E6-A92C2DAA336F}" type="presOf" srcId="{0B82DC37-42AB-4C16-A77D-47A22B5C8BDA}" destId="{EA0659DB-FEC6-4F38-AB72-98C7C955032F}" srcOrd="0" destOrd="0" presId="urn:microsoft.com/office/officeart/2018/2/layout/IconVerticalSolidList"/>
    <dgm:cxn modelId="{45616713-C525-4840-B839-D15E7DC2C284}" srcId="{071E9D1D-6B49-4F87-9DFD-26B0AE9011BC}" destId="{89615861-6953-4832-B5D7-1E26647514B8}" srcOrd="1" destOrd="0" parTransId="{C0B9B89D-3643-49BE-88C7-C1EFD84C363F}" sibTransId="{3390523D-E528-4884-8D61-0BBDF8F7EC90}"/>
    <dgm:cxn modelId="{CE79541D-FC60-422E-8FBA-F7E703F7B6F1}" srcId="{071E9D1D-6B49-4F87-9DFD-26B0AE9011BC}" destId="{50773BF1-5D3B-4EC3-BD65-D6DC83475CDF}" srcOrd="4" destOrd="0" parTransId="{A68BDC48-8FB5-4FCD-B2C3-7821A6693A4C}" sibTransId="{2808475E-6623-4E80-A574-7D76DD6BD7E2}"/>
    <dgm:cxn modelId="{B420E72C-B193-468D-9232-97B7AF5BD005}" type="presOf" srcId="{E59DF3BD-7649-4BFE-AD3E-D3DF8B4A0A4F}" destId="{B6E4744B-B8FB-4C4B-B7CF-2E5C1EDD89A1}" srcOrd="0" destOrd="0" presId="urn:microsoft.com/office/officeart/2018/2/layout/IconVerticalSolidList"/>
    <dgm:cxn modelId="{4007FC35-5DC9-4198-8C00-99E3BD4E9B0E}" type="presOf" srcId="{82043857-0793-4189-B4E3-9BDD06B16CF7}" destId="{EA0659DB-FEC6-4F38-AB72-98C7C955032F}" srcOrd="0" destOrd="2" presId="urn:microsoft.com/office/officeart/2018/2/layout/IconVerticalSolidList"/>
    <dgm:cxn modelId="{03DDB339-3F4F-4737-A262-523954CCBB0A}" srcId="{071E9D1D-6B49-4F87-9DFD-26B0AE9011BC}" destId="{8EB13BBB-E620-43CE-A5EC-ADC3EC10A1BC}" srcOrd="2" destOrd="0" parTransId="{12ED3445-3077-48B3-BF73-7B17102A9971}" sibTransId="{8413BF75-3A04-4896-B0F9-B5A2613F0D46}"/>
    <dgm:cxn modelId="{2BA0FE3A-6622-4790-8B26-BE66D4279ED9}" type="presOf" srcId="{071E9D1D-6B49-4F87-9DFD-26B0AE9011BC}" destId="{5DD381CE-0A52-4752-A36D-77188B3182D9}" srcOrd="0" destOrd="0" presId="urn:microsoft.com/office/officeart/2018/2/layout/IconVerticalSolidList"/>
    <dgm:cxn modelId="{134F2068-BC38-4D4A-9212-CB96FB877BF4}" type="presOf" srcId="{BE1C48A3-7BA8-4D43-AB8D-E6E6070CE5F2}" destId="{EA0659DB-FEC6-4F38-AB72-98C7C955032F}" srcOrd="0" destOrd="1" presId="urn:microsoft.com/office/officeart/2018/2/layout/IconVerticalSolidList"/>
    <dgm:cxn modelId="{DB163A77-2DB3-43C3-92DA-F090BB59E45F}" srcId="{071E9D1D-6B49-4F87-9DFD-26B0AE9011BC}" destId="{E74A7136-C488-4865-B00D-6DCA9409A54D}" srcOrd="3" destOrd="0" parTransId="{05BF00E8-D790-4584-8278-CC0777EC3F89}" sibTransId="{B9B692B1-9DEC-49EB-87F1-B14D17B5E9B8}"/>
    <dgm:cxn modelId="{D7E9BD90-C74E-4ED2-8773-2C1A6530AA3D}" type="presOf" srcId="{199A0210-1E09-42EB-8528-73E99CFD73B6}" destId="{D72AC0BF-9648-4F4C-90BC-5F725D7EA85E}" srcOrd="0" destOrd="0" presId="urn:microsoft.com/office/officeart/2018/2/layout/IconVerticalSolidList"/>
    <dgm:cxn modelId="{7D4D0AB7-A391-40D7-A8E6-83B8F3CB9407}" srcId="{199A0210-1E09-42EB-8528-73E99CFD73B6}" destId="{0B82DC37-42AB-4C16-A77D-47A22B5C8BDA}" srcOrd="0" destOrd="0" parTransId="{721B1C9B-08DC-4F35-8631-689CC155EFEB}" sibTransId="{F38CE99B-23EF-4DE5-9D06-6DC27DC14465}"/>
    <dgm:cxn modelId="{293FD4B9-FE12-4976-B681-66FA766ABDC3}" type="presOf" srcId="{89615861-6953-4832-B5D7-1E26647514B8}" destId="{29BF3910-63BC-424F-B70B-9FFB6241DC74}" srcOrd="0" destOrd="0" presId="urn:microsoft.com/office/officeart/2018/2/layout/IconVerticalSolidList"/>
    <dgm:cxn modelId="{994B7CCE-9006-4680-A962-DF4034FC0A3A}" type="presOf" srcId="{8EB13BBB-E620-43CE-A5EC-ADC3EC10A1BC}" destId="{78C8154D-78F8-4B1D-BD30-E890B675EDCB}" srcOrd="0" destOrd="0" presId="urn:microsoft.com/office/officeart/2018/2/layout/IconVerticalSolidList"/>
    <dgm:cxn modelId="{B49023D4-D70F-47DB-BB3E-886EC7585467}" type="presOf" srcId="{50773BF1-5D3B-4EC3-BD65-D6DC83475CDF}" destId="{1320FD7E-4A88-48B4-ACCD-FF0539D6F665}" srcOrd="0" destOrd="0" presId="urn:microsoft.com/office/officeart/2018/2/layout/IconVerticalSolidList"/>
    <dgm:cxn modelId="{4A1250D7-39A8-4C42-BB85-62A1101ED89C}" srcId="{071E9D1D-6B49-4F87-9DFD-26B0AE9011BC}" destId="{199A0210-1E09-42EB-8528-73E99CFD73B6}" srcOrd="0" destOrd="0" parTransId="{A2581841-B767-4FE3-A466-1CA39BF15C90}" sibTransId="{63C7D5CF-866D-4C57-9400-11AF7468FAD4}"/>
    <dgm:cxn modelId="{F735F8EE-E692-4769-8AEF-9B98C97FC26F}" type="presOf" srcId="{E74A7136-C488-4865-B00D-6DCA9409A54D}" destId="{99A68576-A014-40B9-942E-55A7F6A28B52}" srcOrd="0" destOrd="0" presId="urn:microsoft.com/office/officeart/2018/2/layout/IconVerticalSolidList"/>
    <dgm:cxn modelId="{0236B8F2-D65C-448B-9D8C-360604C939D1}" srcId="{199A0210-1E09-42EB-8528-73E99CFD73B6}" destId="{BE1C48A3-7BA8-4D43-AB8D-E6E6070CE5F2}" srcOrd="1" destOrd="0" parTransId="{B1F77706-CA63-4B63-B7E4-BCBC3DCC07FF}" sibTransId="{594B4AD3-17EC-4A96-AEAF-9F638BD0F521}"/>
    <dgm:cxn modelId="{F4151CF4-1A83-4E54-BDCD-DC96A18C2CA6}" srcId="{199A0210-1E09-42EB-8528-73E99CFD73B6}" destId="{82043857-0793-4189-B4E3-9BDD06B16CF7}" srcOrd="2" destOrd="0" parTransId="{691E5108-FFB4-4076-8C32-DFC6548F0566}" sibTransId="{E80CDE1F-593B-4972-A879-7A6304B6444A}"/>
    <dgm:cxn modelId="{5E64D1FE-FD47-4083-B2B2-393D84B29404}" srcId="{071E9D1D-6B49-4F87-9DFD-26B0AE9011BC}" destId="{E59DF3BD-7649-4BFE-AD3E-D3DF8B4A0A4F}" srcOrd="5" destOrd="0" parTransId="{F7980768-CECB-41E4-8BB9-CAC867545B28}" sibTransId="{A29AC9B6-A403-4C02-9333-CC6F804E71CD}"/>
    <dgm:cxn modelId="{07107603-A949-4191-8085-1588FEDF38ED}" type="presParOf" srcId="{5DD381CE-0A52-4752-A36D-77188B3182D9}" destId="{745430CC-F8AF-4D4D-B99A-6015C051AD42}" srcOrd="0" destOrd="0" presId="urn:microsoft.com/office/officeart/2018/2/layout/IconVerticalSolidList"/>
    <dgm:cxn modelId="{92FA12DE-3110-4177-86CC-453184366BB0}" type="presParOf" srcId="{745430CC-F8AF-4D4D-B99A-6015C051AD42}" destId="{E4E73797-1421-4D38-9045-E0E1F74C843C}" srcOrd="0" destOrd="0" presId="urn:microsoft.com/office/officeart/2018/2/layout/IconVerticalSolidList"/>
    <dgm:cxn modelId="{7C9825B1-B6FD-4F8C-8534-BB9232AD7700}" type="presParOf" srcId="{745430CC-F8AF-4D4D-B99A-6015C051AD42}" destId="{C5093059-0F82-4323-AF7B-E940CF9D2350}" srcOrd="1" destOrd="0" presId="urn:microsoft.com/office/officeart/2018/2/layout/IconVerticalSolidList"/>
    <dgm:cxn modelId="{77A81A0D-B23D-4541-9F11-38D72A11E496}" type="presParOf" srcId="{745430CC-F8AF-4D4D-B99A-6015C051AD42}" destId="{D3F773AB-2572-4CFF-81DD-23EE722870DC}" srcOrd="2" destOrd="0" presId="urn:microsoft.com/office/officeart/2018/2/layout/IconVerticalSolidList"/>
    <dgm:cxn modelId="{FDE01B35-F641-418E-A3AB-48C91BFB9D1A}" type="presParOf" srcId="{745430CC-F8AF-4D4D-B99A-6015C051AD42}" destId="{D72AC0BF-9648-4F4C-90BC-5F725D7EA85E}" srcOrd="3" destOrd="0" presId="urn:microsoft.com/office/officeart/2018/2/layout/IconVerticalSolidList"/>
    <dgm:cxn modelId="{B1C3B9F7-809F-44C0-AC66-E505400C301E}" type="presParOf" srcId="{745430CC-F8AF-4D4D-B99A-6015C051AD42}" destId="{EA0659DB-FEC6-4F38-AB72-98C7C955032F}" srcOrd="4" destOrd="0" presId="urn:microsoft.com/office/officeart/2018/2/layout/IconVerticalSolidList"/>
    <dgm:cxn modelId="{3EFE337B-BD8F-4D1C-A70F-6367AFC23D6C}" type="presParOf" srcId="{5DD381CE-0A52-4752-A36D-77188B3182D9}" destId="{E03C46FE-426F-440C-9B60-C6E4F8410BC5}" srcOrd="1" destOrd="0" presId="urn:microsoft.com/office/officeart/2018/2/layout/IconVerticalSolidList"/>
    <dgm:cxn modelId="{1134FF5C-CC9B-4A0F-8D59-B2D37FBB93F7}" type="presParOf" srcId="{5DD381CE-0A52-4752-A36D-77188B3182D9}" destId="{539912BC-47AA-456D-AB09-7CCEF3C4D36A}" srcOrd="2" destOrd="0" presId="urn:microsoft.com/office/officeart/2018/2/layout/IconVerticalSolidList"/>
    <dgm:cxn modelId="{62CA5FA3-F211-4474-8D3B-F06F1A31CCB3}" type="presParOf" srcId="{539912BC-47AA-456D-AB09-7CCEF3C4D36A}" destId="{A070FAAF-151B-49B2-BCEB-8E0C8D9A74E1}" srcOrd="0" destOrd="0" presId="urn:microsoft.com/office/officeart/2018/2/layout/IconVerticalSolidList"/>
    <dgm:cxn modelId="{39F8A6CB-68B3-4599-A842-C171E63BFF74}" type="presParOf" srcId="{539912BC-47AA-456D-AB09-7CCEF3C4D36A}" destId="{731B103D-EB83-426F-9609-AE294B7752D2}" srcOrd="1" destOrd="0" presId="urn:microsoft.com/office/officeart/2018/2/layout/IconVerticalSolidList"/>
    <dgm:cxn modelId="{519D1762-D761-4384-A0C1-CA3581B5E76B}" type="presParOf" srcId="{539912BC-47AA-456D-AB09-7CCEF3C4D36A}" destId="{CCA14B51-2E15-45AA-A85D-B087A52293E6}" srcOrd="2" destOrd="0" presId="urn:microsoft.com/office/officeart/2018/2/layout/IconVerticalSolidList"/>
    <dgm:cxn modelId="{6127C336-F082-451B-863F-92CE52848EA6}" type="presParOf" srcId="{539912BC-47AA-456D-AB09-7CCEF3C4D36A}" destId="{29BF3910-63BC-424F-B70B-9FFB6241DC74}" srcOrd="3" destOrd="0" presId="urn:microsoft.com/office/officeart/2018/2/layout/IconVerticalSolidList"/>
    <dgm:cxn modelId="{C441B2F9-7FE0-4F7C-A46C-E31152BB9962}" type="presParOf" srcId="{5DD381CE-0A52-4752-A36D-77188B3182D9}" destId="{AD9695EB-14F6-4141-91EF-F93D15996497}" srcOrd="3" destOrd="0" presId="urn:microsoft.com/office/officeart/2018/2/layout/IconVerticalSolidList"/>
    <dgm:cxn modelId="{BFD70205-6495-4BF9-82B0-5DF09A9449D7}" type="presParOf" srcId="{5DD381CE-0A52-4752-A36D-77188B3182D9}" destId="{926EEBA0-3B11-4A16-97FF-3F32894D4DC6}" srcOrd="4" destOrd="0" presId="urn:microsoft.com/office/officeart/2018/2/layout/IconVerticalSolidList"/>
    <dgm:cxn modelId="{43109339-7AA3-483C-84BB-74F2351ECDA8}" type="presParOf" srcId="{926EEBA0-3B11-4A16-97FF-3F32894D4DC6}" destId="{4761F80E-29F1-4F6E-9DB8-5EBF835F60B5}" srcOrd="0" destOrd="0" presId="urn:microsoft.com/office/officeart/2018/2/layout/IconVerticalSolidList"/>
    <dgm:cxn modelId="{CC80C1C1-D8D9-43AD-B9E9-A99A83134C37}" type="presParOf" srcId="{926EEBA0-3B11-4A16-97FF-3F32894D4DC6}" destId="{A0BDEA2F-2E84-49EB-AA2E-5E63AC70EDA7}" srcOrd="1" destOrd="0" presId="urn:microsoft.com/office/officeart/2018/2/layout/IconVerticalSolidList"/>
    <dgm:cxn modelId="{B3220F33-C0C9-41FA-B583-EDE7D0A77D6A}" type="presParOf" srcId="{926EEBA0-3B11-4A16-97FF-3F32894D4DC6}" destId="{DD389C0D-0332-4B95-9930-77455A3E11CF}" srcOrd="2" destOrd="0" presId="urn:microsoft.com/office/officeart/2018/2/layout/IconVerticalSolidList"/>
    <dgm:cxn modelId="{D6094DB8-0711-42EC-A1B4-AC7B18063FFE}" type="presParOf" srcId="{926EEBA0-3B11-4A16-97FF-3F32894D4DC6}" destId="{78C8154D-78F8-4B1D-BD30-E890B675EDCB}" srcOrd="3" destOrd="0" presId="urn:microsoft.com/office/officeart/2018/2/layout/IconVerticalSolidList"/>
    <dgm:cxn modelId="{49B9E2AC-EF41-4458-A3C3-DB3D8AB41E62}" type="presParOf" srcId="{5DD381CE-0A52-4752-A36D-77188B3182D9}" destId="{8C44933D-6498-4B38-8066-0540AD6326E9}" srcOrd="5" destOrd="0" presId="urn:microsoft.com/office/officeart/2018/2/layout/IconVerticalSolidList"/>
    <dgm:cxn modelId="{77898F14-EFBD-4D83-A438-C886FCB04FEC}" type="presParOf" srcId="{5DD381CE-0A52-4752-A36D-77188B3182D9}" destId="{6B4B0932-D455-4AE2-9BF8-AF77DD9CB421}" srcOrd="6" destOrd="0" presId="urn:microsoft.com/office/officeart/2018/2/layout/IconVerticalSolidList"/>
    <dgm:cxn modelId="{8434B009-38B7-4EE4-90CC-7A0D9081D99A}" type="presParOf" srcId="{6B4B0932-D455-4AE2-9BF8-AF77DD9CB421}" destId="{BEA98E8C-9B5E-419A-B133-7FADEAD3E5C3}" srcOrd="0" destOrd="0" presId="urn:microsoft.com/office/officeart/2018/2/layout/IconVerticalSolidList"/>
    <dgm:cxn modelId="{759514DE-7E21-4606-A261-CE7DC0F0A09D}" type="presParOf" srcId="{6B4B0932-D455-4AE2-9BF8-AF77DD9CB421}" destId="{5F13B12D-A9BB-4A09-A72F-B2179A3DE2E1}" srcOrd="1" destOrd="0" presId="urn:microsoft.com/office/officeart/2018/2/layout/IconVerticalSolidList"/>
    <dgm:cxn modelId="{3713CF06-8279-4FC2-B67A-A737C2853B55}" type="presParOf" srcId="{6B4B0932-D455-4AE2-9BF8-AF77DD9CB421}" destId="{1E280DF6-4C81-4D70-8D4A-C2F283A61E54}" srcOrd="2" destOrd="0" presId="urn:microsoft.com/office/officeart/2018/2/layout/IconVerticalSolidList"/>
    <dgm:cxn modelId="{FC521DCE-6216-4FF3-92D5-585BA74563DF}" type="presParOf" srcId="{6B4B0932-D455-4AE2-9BF8-AF77DD9CB421}" destId="{99A68576-A014-40B9-942E-55A7F6A28B52}" srcOrd="3" destOrd="0" presId="urn:microsoft.com/office/officeart/2018/2/layout/IconVerticalSolidList"/>
    <dgm:cxn modelId="{2F41A824-47D2-4E68-A60E-4864DF54645D}" type="presParOf" srcId="{5DD381CE-0A52-4752-A36D-77188B3182D9}" destId="{B44DF59D-C5DA-472D-B701-95B9D9CD8626}" srcOrd="7" destOrd="0" presId="urn:microsoft.com/office/officeart/2018/2/layout/IconVerticalSolidList"/>
    <dgm:cxn modelId="{2E3671ED-E52B-4047-BE2D-ECC207C58A4F}" type="presParOf" srcId="{5DD381CE-0A52-4752-A36D-77188B3182D9}" destId="{67586472-6938-47B8-8BAF-C964A39F4263}" srcOrd="8" destOrd="0" presId="urn:microsoft.com/office/officeart/2018/2/layout/IconVerticalSolidList"/>
    <dgm:cxn modelId="{71FDD614-DC47-4654-8FB6-35ED4274E3AC}" type="presParOf" srcId="{67586472-6938-47B8-8BAF-C964A39F4263}" destId="{6294A1E5-96E8-4347-B9C7-3565511AD089}" srcOrd="0" destOrd="0" presId="urn:microsoft.com/office/officeart/2018/2/layout/IconVerticalSolidList"/>
    <dgm:cxn modelId="{F42A39D1-255B-4C2A-B8CD-0E81F4C34649}" type="presParOf" srcId="{67586472-6938-47B8-8BAF-C964A39F4263}" destId="{55EA4CE1-179D-4E1A-B43A-E2755F7FB13D}" srcOrd="1" destOrd="0" presId="urn:microsoft.com/office/officeart/2018/2/layout/IconVerticalSolidList"/>
    <dgm:cxn modelId="{CD79CC20-F71F-4F33-B993-3D1CFEC514CA}" type="presParOf" srcId="{67586472-6938-47B8-8BAF-C964A39F4263}" destId="{C16E2768-A689-4C17-81C8-B9C5817BC8E1}" srcOrd="2" destOrd="0" presId="urn:microsoft.com/office/officeart/2018/2/layout/IconVerticalSolidList"/>
    <dgm:cxn modelId="{9AE6C4F9-80E0-4B95-9D28-DC2159362711}" type="presParOf" srcId="{67586472-6938-47B8-8BAF-C964A39F4263}" destId="{1320FD7E-4A88-48B4-ACCD-FF0539D6F665}" srcOrd="3" destOrd="0" presId="urn:microsoft.com/office/officeart/2018/2/layout/IconVerticalSolidList"/>
    <dgm:cxn modelId="{469E5760-A8A6-488D-85C6-74109909AA24}" type="presParOf" srcId="{5DD381CE-0A52-4752-A36D-77188B3182D9}" destId="{817977D8-91C6-46F6-B457-2B611A6A6688}" srcOrd="9" destOrd="0" presId="urn:microsoft.com/office/officeart/2018/2/layout/IconVerticalSolidList"/>
    <dgm:cxn modelId="{98DC4818-1094-46DF-AB2A-BECDFC1C6950}" type="presParOf" srcId="{5DD381CE-0A52-4752-A36D-77188B3182D9}" destId="{CCB8E066-D695-45A4-B946-2312D4886A47}" srcOrd="10" destOrd="0" presId="urn:microsoft.com/office/officeart/2018/2/layout/IconVerticalSolidList"/>
    <dgm:cxn modelId="{C16EDD09-2D35-4F4A-94F5-31738A40CE5E}" type="presParOf" srcId="{CCB8E066-D695-45A4-B946-2312D4886A47}" destId="{85E17CD6-03DC-4EA7-A59D-FDEC90B84DCB}" srcOrd="0" destOrd="0" presId="urn:microsoft.com/office/officeart/2018/2/layout/IconVerticalSolidList"/>
    <dgm:cxn modelId="{8A124C13-61A9-4EA7-8433-2B81F8A13212}" type="presParOf" srcId="{CCB8E066-D695-45A4-B946-2312D4886A47}" destId="{0EAC12B8-2AE4-442B-8B21-492EA618AC74}" srcOrd="1" destOrd="0" presId="urn:microsoft.com/office/officeart/2018/2/layout/IconVerticalSolidList"/>
    <dgm:cxn modelId="{95E90239-D34F-47EC-B2B6-AAF39C0A8C47}" type="presParOf" srcId="{CCB8E066-D695-45A4-B946-2312D4886A47}" destId="{8486E7E9-7E7D-4A80-8E6B-C1BAF69B42F2}" srcOrd="2" destOrd="0" presId="urn:microsoft.com/office/officeart/2018/2/layout/IconVerticalSolidList"/>
    <dgm:cxn modelId="{2EA44B96-67EE-4FA4-9220-835CDF5F6A63}" type="presParOf" srcId="{CCB8E066-D695-45A4-B946-2312D4886A47}" destId="{B6E4744B-B8FB-4C4B-B7CF-2E5C1EDD89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173E3AC-6EAB-458C-B047-5B4275091B2C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7BE5EF-A1E7-4D17-8B40-B0DE681C5DAA}">
      <dgm:prSet/>
      <dgm:spPr/>
      <dgm:t>
        <a:bodyPr/>
        <a:lstStyle/>
        <a:p>
          <a:r>
            <a:rPr lang="pt-BR"/>
            <a:t>O cliente está sempre disponível.</a:t>
          </a:r>
          <a:endParaRPr lang="en-US"/>
        </a:p>
      </dgm:t>
    </dgm:pt>
    <dgm:pt modelId="{E573A642-1ED7-4477-B969-34EFC2FCD3AF}" type="parTrans" cxnId="{0E5DB38A-3CF7-45B7-AB0E-16CC71328FF9}">
      <dgm:prSet/>
      <dgm:spPr/>
      <dgm:t>
        <a:bodyPr/>
        <a:lstStyle/>
        <a:p>
          <a:endParaRPr lang="en-US"/>
        </a:p>
      </dgm:t>
    </dgm:pt>
    <dgm:pt modelId="{72289F36-979A-4566-A4BF-DD85A65492BA}" type="sibTrans" cxnId="{0E5DB38A-3CF7-45B7-AB0E-16CC71328FF9}">
      <dgm:prSet/>
      <dgm:spPr/>
      <dgm:t>
        <a:bodyPr/>
        <a:lstStyle/>
        <a:p>
          <a:endParaRPr lang="en-US"/>
        </a:p>
      </dgm:t>
    </dgm:pt>
    <dgm:pt modelId="{14C6F3D0-6A18-43AC-8EB2-CEEB9BA11DE9}">
      <dgm:prSet/>
      <dgm:spPr/>
      <dgm:t>
        <a:bodyPr/>
        <a:lstStyle/>
        <a:p>
          <a:r>
            <a:rPr lang="pt-BR"/>
            <a:t>O código deve ser escrito de acordo com padrões aceitos.</a:t>
          </a:r>
          <a:endParaRPr lang="en-US"/>
        </a:p>
      </dgm:t>
    </dgm:pt>
    <dgm:pt modelId="{D75160C6-7ECE-46CF-B008-DFE0B1C87842}" type="parTrans" cxnId="{7851D4EF-3EBE-44E8-9884-20D63BD03CF6}">
      <dgm:prSet/>
      <dgm:spPr/>
      <dgm:t>
        <a:bodyPr/>
        <a:lstStyle/>
        <a:p>
          <a:endParaRPr lang="en-US"/>
        </a:p>
      </dgm:t>
    </dgm:pt>
    <dgm:pt modelId="{FE7254D5-AF85-48A2-9BDC-030F4E76AC9D}" type="sibTrans" cxnId="{7851D4EF-3EBE-44E8-9884-20D63BD03CF6}">
      <dgm:prSet/>
      <dgm:spPr/>
      <dgm:t>
        <a:bodyPr/>
        <a:lstStyle/>
        <a:p>
          <a:endParaRPr lang="en-US"/>
        </a:p>
      </dgm:t>
    </dgm:pt>
    <dgm:pt modelId="{F91389D9-9751-4ADA-A0B5-3B3884B476F0}">
      <dgm:prSet/>
      <dgm:spPr/>
      <dgm:t>
        <a:bodyPr/>
        <a:lstStyle/>
        <a:p>
          <a:r>
            <a:rPr lang="pt-BR"/>
            <a:t>Escreva o teste de unidade primeiro.</a:t>
          </a:r>
          <a:endParaRPr lang="en-US"/>
        </a:p>
      </dgm:t>
    </dgm:pt>
    <dgm:pt modelId="{DBFACB0E-450F-4C70-AE99-D4300420CAAA}" type="parTrans" cxnId="{507AB8B2-05CA-4F6E-B73F-3DE20178D4AF}">
      <dgm:prSet/>
      <dgm:spPr/>
      <dgm:t>
        <a:bodyPr/>
        <a:lstStyle/>
        <a:p>
          <a:endParaRPr lang="en-US"/>
        </a:p>
      </dgm:t>
    </dgm:pt>
    <dgm:pt modelId="{D82E3C99-C082-42F6-907B-F0BC9A38E80A}" type="sibTrans" cxnId="{507AB8B2-05CA-4F6E-B73F-3DE20178D4AF}">
      <dgm:prSet/>
      <dgm:spPr/>
      <dgm:t>
        <a:bodyPr/>
        <a:lstStyle/>
        <a:p>
          <a:endParaRPr lang="en-US"/>
        </a:p>
      </dgm:t>
    </dgm:pt>
    <dgm:pt modelId="{2E4B0119-9736-4275-956C-4EECADE8316E}">
      <dgm:prSet/>
      <dgm:spPr/>
      <dgm:t>
        <a:bodyPr/>
        <a:lstStyle/>
        <a:p>
          <a:r>
            <a:rPr lang="pt-BR"/>
            <a:t>Todo código é produzido por pares.</a:t>
          </a:r>
          <a:endParaRPr lang="en-US"/>
        </a:p>
      </dgm:t>
    </dgm:pt>
    <dgm:pt modelId="{08A30F17-4E2E-4997-9B1F-7E4291D3FFD8}" type="parTrans" cxnId="{394A70AE-260E-4EFA-90CF-547A777FC39B}">
      <dgm:prSet/>
      <dgm:spPr/>
      <dgm:t>
        <a:bodyPr/>
        <a:lstStyle/>
        <a:p>
          <a:endParaRPr lang="en-US"/>
        </a:p>
      </dgm:t>
    </dgm:pt>
    <dgm:pt modelId="{7A465D39-9451-46B2-BEB0-E11747E32BEF}" type="sibTrans" cxnId="{394A70AE-260E-4EFA-90CF-547A777FC39B}">
      <dgm:prSet/>
      <dgm:spPr/>
      <dgm:t>
        <a:bodyPr/>
        <a:lstStyle/>
        <a:p>
          <a:endParaRPr lang="en-US"/>
        </a:p>
      </dgm:t>
    </dgm:pt>
    <dgm:pt modelId="{4EFDC073-DCD8-4867-9CB4-0D3082BE78EE}">
      <dgm:prSet/>
      <dgm:spPr/>
      <dgm:t>
        <a:bodyPr/>
        <a:lstStyle/>
        <a:p>
          <a:r>
            <a:rPr lang="pt-BR"/>
            <a:t>Só um par faz integração de código de cada vez.</a:t>
          </a:r>
          <a:endParaRPr lang="en-US"/>
        </a:p>
      </dgm:t>
    </dgm:pt>
    <dgm:pt modelId="{8635516A-52DE-4D46-A1B8-081B94791D60}" type="parTrans" cxnId="{ED4EB8D0-70FC-44C2-A736-C18FF4CB141F}">
      <dgm:prSet/>
      <dgm:spPr/>
      <dgm:t>
        <a:bodyPr/>
        <a:lstStyle/>
        <a:p>
          <a:endParaRPr lang="en-US"/>
        </a:p>
      </dgm:t>
    </dgm:pt>
    <dgm:pt modelId="{89D66307-6605-42F5-BD4D-B5C546F7308B}" type="sibTrans" cxnId="{ED4EB8D0-70FC-44C2-A736-C18FF4CB141F}">
      <dgm:prSet/>
      <dgm:spPr/>
      <dgm:t>
        <a:bodyPr/>
        <a:lstStyle/>
        <a:p>
          <a:endParaRPr lang="en-US"/>
        </a:p>
      </dgm:t>
    </dgm:pt>
    <dgm:pt modelId="{5FFE821C-88A6-45B2-837B-0FBEC12F2238}">
      <dgm:prSet/>
      <dgm:spPr/>
      <dgm:t>
        <a:bodyPr/>
        <a:lstStyle/>
        <a:p>
          <a:r>
            <a:rPr lang="pt-BR"/>
            <a:t>Integração deve ser frequente.</a:t>
          </a:r>
          <a:endParaRPr lang="en-US"/>
        </a:p>
      </dgm:t>
    </dgm:pt>
    <dgm:pt modelId="{4985E986-4B4B-4D1E-8153-F892FEB515E6}" type="parTrans" cxnId="{76432ABC-8AE6-4CCA-AC74-1A01B592D0A0}">
      <dgm:prSet/>
      <dgm:spPr/>
      <dgm:t>
        <a:bodyPr/>
        <a:lstStyle/>
        <a:p>
          <a:endParaRPr lang="en-US"/>
        </a:p>
      </dgm:t>
    </dgm:pt>
    <dgm:pt modelId="{16C02986-830D-4886-A1A9-66E7A4502668}" type="sibTrans" cxnId="{76432ABC-8AE6-4CCA-AC74-1A01B592D0A0}">
      <dgm:prSet/>
      <dgm:spPr/>
      <dgm:t>
        <a:bodyPr/>
        <a:lstStyle/>
        <a:p>
          <a:endParaRPr lang="en-US"/>
        </a:p>
      </dgm:t>
    </dgm:pt>
    <dgm:pt modelId="{BD254A6E-6FB3-48A2-9BC2-9358A6A46B94}">
      <dgm:prSet/>
      <dgm:spPr/>
      <dgm:t>
        <a:bodyPr/>
        <a:lstStyle/>
        <a:p>
          <a:r>
            <a:rPr lang="pt-BR"/>
            <a:t>Defina um computador exclusivo para integração.</a:t>
          </a:r>
          <a:endParaRPr lang="en-US"/>
        </a:p>
      </dgm:t>
    </dgm:pt>
    <dgm:pt modelId="{DF6AE35C-923B-4CF3-AC34-99BE52C249F2}" type="parTrans" cxnId="{185E93CF-9ACC-410E-AAB3-BB52EA1116F1}">
      <dgm:prSet/>
      <dgm:spPr/>
      <dgm:t>
        <a:bodyPr/>
        <a:lstStyle/>
        <a:p>
          <a:endParaRPr lang="en-US"/>
        </a:p>
      </dgm:t>
    </dgm:pt>
    <dgm:pt modelId="{67704FAF-55BE-4E42-9636-4D58C5C55E72}" type="sibTrans" cxnId="{185E93CF-9ACC-410E-AAB3-BB52EA1116F1}">
      <dgm:prSet/>
      <dgm:spPr/>
      <dgm:t>
        <a:bodyPr/>
        <a:lstStyle/>
        <a:p>
          <a:endParaRPr lang="en-US"/>
        </a:p>
      </dgm:t>
    </dgm:pt>
    <dgm:pt modelId="{13EFB33E-74C0-461A-B422-42B1840C1C38}">
      <dgm:prSet/>
      <dgm:spPr/>
      <dgm:t>
        <a:bodyPr/>
        <a:lstStyle/>
        <a:p>
          <a:r>
            <a:rPr lang="pt-BR"/>
            <a:t>A posse do código deve ser coletiva.</a:t>
          </a:r>
          <a:endParaRPr lang="en-US"/>
        </a:p>
      </dgm:t>
    </dgm:pt>
    <dgm:pt modelId="{E75192D5-D4A2-4C74-B792-5A16A8931A9C}" type="parTrans" cxnId="{4A9E8EFC-E88C-40AC-AE60-D53070ECA2A9}">
      <dgm:prSet/>
      <dgm:spPr/>
      <dgm:t>
        <a:bodyPr/>
        <a:lstStyle/>
        <a:p>
          <a:endParaRPr lang="en-US"/>
        </a:p>
      </dgm:t>
    </dgm:pt>
    <dgm:pt modelId="{DBDEF8E6-7DB2-4069-B55B-70DCC6796844}" type="sibTrans" cxnId="{4A9E8EFC-E88C-40AC-AE60-D53070ECA2A9}">
      <dgm:prSet/>
      <dgm:spPr/>
      <dgm:t>
        <a:bodyPr/>
        <a:lstStyle/>
        <a:p>
          <a:endParaRPr lang="en-US"/>
        </a:p>
      </dgm:t>
    </dgm:pt>
    <dgm:pt modelId="{8F14FBA8-AFDF-4517-9007-FD16A209CC6D}" type="pres">
      <dgm:prSet presAssocID="{0173E3AC-6EAB-458C-B047-5B4275091B2C}" presName="root" presStyleCnt="0">
        <dgm:presLayoutVars>
          <dgm:dir/>
          <dgm:resizeHandles val="exact"/>
        </dgm:presLayoutVars>
      </dgm:prSet>
      <dgm:spPr/>
    </dgm:pt>
    <dgm:pt modelId="{B353508F-C492-4FCF-849B-59ADC337AB0B}" type="pres">
      <dgm:prSet presAssocID="{0173E3AC-6EAB-458C-B047-5B4275091B2C}" presName="container" presStyleCnt="0">
        <dgm:presLayoutVars>
          <dgm:dir/>
          <dgm:resizeHandles val="exact"/>
        </dgm:presLayoutVars>
      </dgm:prSet>
      <dgm:spPr/>
    </dgm:pt>
    <dgm:pt modelId="{E0EEBD48-69F1-42C4-A52F-883FC9C6DADF}" type="pres">
      <dgm:prSet presAssocID="{7A7BE5EF-A1E7-4D17-8B40-B0DE681C5DAA}" presName="compNode" presStyleCnt="0"/>
      <dgm:spPr/>
    </dgm:pt>
    <dgm:pt modelId="{F37C853E-55DE-4548-BAB7-2619D6515A2A}" type="pres">
      <dgm:prSet presAssocID="{7A7BE5EF-A1E7-4D17-8B40-B0DE681C5DAA}" presName="iconBgRect" presStyleLbl="bgShp" presStyleIdx="0" presStyleCnt="8"/>
      <dgm:spPr/>
    </dgm:pt>
    <dgm:pt modelId="{A2A69109-CF78-4DD4-9856-1C4443F8B159}" type="pres">
      <dgm:prSet presAssocID="{7A7BE5EF-A1E7-4D17-8B40-B0DE681C5DA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D70BCEFB-CC2D-463D-A782-87ED9C53C2BE}" type="pres">
      <dgm:prSet presAssocID="{7A7BE5EF-A1E7-4D17-8B40-B0DE681C5DAA}" presName="spaceRect" presStyleCnt="0"/>
      <dgm:spPr/>
    </dgm:pt>
    <dgm:pt modelId="{884232ED-9447-437F-AC20-C79DAB3B88B6}" type="pres">
      <dgm:prSet presAssocID="{7A7BE5EF-A1E7-4D17-8B40-B0DE681C5DAA}" presName="textRect" presStyleLbl="revTx" presStyleIdx="0" presStyleCnt="8">
        <dgm:presLayoutVars>
          <dgm:chMax val="1"/>
          <dgm:chPref val="1"/>
        </dgm:presLayoutVars>
      </dgm:prSet>
      <dgm:spPr/>
    </dgm:pt>
    <dgm:pt modelId="{EC721B82-7F10-4D28-96AE-C499F109DEDB}" type="pres">
      <dgm:prSet presAssocID="{72289F36-979A-4566-A4BF-DD85A65492BA}" presName="sibTrans" presStyleLbl="sibTrans2D1" presStyleIdx="0" presStyleCnt="0"/>
      <dgm:spPr/>
    </dgm:pt>
    <dgm:pt modelId="{55F16F5A-20F6-4B33-A710-661A3D579DA6}" type="pres">
      <dgm:prSet presAssocID="{14C6F3D0-6A18-43AC-8EB2-CEEB9BA11DE9}" presName="compNode" presStyleCnt="0"/>
      <dgm:spPr/>
    </dgm:pt>
    <dgm:pt modelId="{4E52A529-4B38-409F-AAD9-46DCEF65F8F7}" type="pres">
      <dgm:prSet presAssocID="{14C6F3D0-6A18-43AC-8EB2-CEEB9BA11DE9}" presName="iconBgRect" presStyleLbl="bgShp" presStyleIdx="1" presStyleCnt="8"/>
      <dgm:spPr/>
    </dgm:pt>
    <dgm:pt modelId="{0A3BC8E1-B799-4A7A-92CC-5BECA69918AA}" type="pres">
      <dgm:prSet presAssocID="{14C6F3D0-6A18-43AC-8EB2-CEEB9BA11DE9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D2EF324-F20F-458E-8FB5-4C365BDA0EDE}" type="pres">
      <dgm:prSet presAssocID="{14C6F3D0-6A18-43AC-8EB2-CEEB9BA11DE9}" presName="spaceRect" presStyleCnt="0"/>
      <dgm:spPr/>
    </dgm:pt>
    <dgm:pt modelId="{E15805F6-26EB-47CC-BFA2-981440DC0425}" type="pres">
      <dgm:prSet presAssocID="{14C6F3D0-6A18-43AC-8EB2-CEEB9BA11DE9}" presName="textRect" presStyleLbl="revTx" presStyleIdx="1" presStyleCnt="8">
        <dgm:presLayoutVars>
          <dgm:chMax val="1"/>
          <dgm:chPref val="1"/>
        </dgm:presLayoutVars>
      </dgm:prSet>
      <dgm:spPr/>
    </dgm:pt>
    <dgm:pt modelId="{9B6B3512-F8B4-4682-AB76-1AECF456C103}" type="pres">
      <dgm:prSet presAssocID="{FE7254D5-AF85-48A2-9BDC-030F4E76AC9D}" presName="sibTrans" presStyleLbl="sibTrans2D1" presStyleIdx="0" presStyleCnt="0"/>
      <dgm:spPr/>
    </dgm:pt>
    <dgm:pt modelId="{84B90A89-D3E8-41B1-A552-2F0559FF4A55}" type="pres">
      <dgm:prSet presAssocID="{F91389D9-9751-4ADA-A0B5-3B3884B476F0}" presName="compNode" presStyleCnt="0"/>
      <dgm:spPr/>
    </dgm:pt>
    <dgm:pt modelId="{92CC902D-3B2D-40AE-852B-7AF916305055}" type="pres">
      <dgm:prSet presAssocID="{F91389D9-9751-4ADA-A0B5-3B3884B476F0}" presName="iconBgRect" presStyleLbl="bgShp" presStyleIdx="2" presStyleCnt="8"/>
      <dgm:spPr/>
    </dgm:pt>
    <dgm:pt modelId="{C967C23B-9B21-4E42-BA96-7305F895E76C}" type="pres">
      <dgm:prSet presAssocID="{F91389D9-9751-4ADA-A0B5-3B3884B476F0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D59B4116-CB50-4353-8E73-A605BF23753E}" type="pres">
      <dgm:prSet presAssocID="{F91389D9-9751-4ADA-A0B5-3B3884B476F0}" presName="spaceRect" presStyleCnt="0"/>
      <dgm:spPr/>
    </dgm:pt>
    <dgm:pt modelId="{42037222-645D-4906-827B-C68FC1002362}" type="pres">
      <dgm:prSet presAssocID="{F91389D9-9751-4ADA-A0B5-3B3884B476F0}" presName="textRect" presStyleLbl="revTx" presStyleIdx="2" presStyleCnt="8">
        <dgm:presLayoutVars>
          <dgm:chMax val="1"/>
          <dgm:chPref val="1"/>
        </dgm:presLayoutVars>
      </dgm:prSet>
      <dgm:spPr/>
    </dgm:pt>
    <dgm:pt modelId="{407BC768-CD04-4EC3-A36A-23BE31AC3A8B}" type="pres">
      <dgm:prSet presAssocID="{D82E3C99-C082-42F6-907B-F0BC9A38E80A}" presName="sibTrans" presStyleLbl="sibTrans2D1" presStyleIdx="0" presStyleCnt="0"/>
      <dgm:spPr/>
    </dgm:pt>
    <dgm:pt modelId="{0CFFB322-A59C-4E7E-AF3B-A88728D2C49B}" type="pres">
      <dgm:prSet presAssocID="{2E4B0119-9736-4275-956C-4EECADE8316E}" presName="compNode" presStyleCnt="0"/>
      <dgm:spPr/>
    </dgm:pt>
    <dgm:pt modelId="{792A632E-D764-443B-AF37-73A4947318B8}" type="pres">
      <dgm:prSet presAssocID="{2E4B0119-9736-4275-956C-4EECADE8316E}" presName="iconBgRect" presStyleLbl="bgShp" presStyleIdx="3" presStyleCnt="8"/>
      <dgm:spPr/>
    </dgm:pt>
    <dgm:pt modelId="{B2AAF40D-652B-4A2D-A14F-8DC079C1E419}" type="pres">
      <dgm:prSet presAssocID="{2E4B0119-9736-4275-956C-4EECADE8316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B14B68F6-A46A-491D-992C-38171FFE5065}" type="pres">
      <dgm:prSet presAssocID="{2E4B0119-9736-4275-956C-4EECADE8316E}" presName="spaceRect" presStyleCnt="0"/>
      <dgm:spPr/>
    </dgm:pt>
    <dgm:pt modelId="{889AAEB7-9C32-45A5-9423-E2A5CDAF4FBC}" type="pres">
      <dgm:prSet presAssocID="{2E4B0119-9736-4275-956C-4EECADE8316E}" presName="textRect" presStyleLbl="revTx" presStyleIdx="3" presStyleCnt="8">
        <dgm:presLayoutVars>
          <dgm:chMax val="1"/>
          <dgm:chPref val="1"/>
        </dgm:presLayoutVars>
      </dgm:prSet>
      <dgm:spPr/>
    </dgm:pt>
    <dgm:pt modelId="{E7F1B272-0C20-4A29-9BE2-A813E75A702D}" type="pres">
      <dgm:prSet presAssocID="{7A465D39-9451-46B2-BEB0-E11747E32BEF}" presName="sibTrans" presStyleLbl="sibTrans2D1" presStyleIdx="0" presStyleCnt="0"/>
      <dgm:spPr/>
    </dgm:pt>
    <dgm:pt modelId="{0A0162ED-F8B1-42DD-A5E8-F0E1F47B9B13}" type="pres">
      <dgm:prSet presAssocID="{4EFDC073-DCD8-4867-9CB4-0D3082BE78EE}" presName="compNode" presStyleCnt="0"/>
      <dgm:spPr/>
    </dgm:pt>
    <dgm:pt modelId="{0C4E4D72-DFBC-472F-A878-D8C06DB677B2}" type="pres">
      <dgm:prSet presAssocID="{4EFDC073-DCD8-4867-9CB4-0D3082BE78EE}" presName="iconBgRect" presStyleLbl="bgShp" presStyleIdx="4" presStyleCnt="8"/>
      <dgm:spPr/>
    </dgm:pt>
    <dgm:pt modelId="{E1858A84-3D9D-42F8-8B02-315C8EB24EAD}" type="pres">
      <dgm:prSet presAssocID="{4EFDC073-DCD8-4867-9CB4-0D3082BE78E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0ACFE5F-66C2-4850-A129-A2446E881926}" type="pres">
      <dgm:prSet presAssocID="{4EFDC073-DCD8-4867-9CB4-0D3082BE78EE}" presName="spaceRect" presStyleCnt="0"/>
      <dgm:spPr/>
    </dgm:pt>
    <dgm:pt modelId="{85EDBA64-DA21-49C8-BFC8-8806146F094F}" type="pres">
      <dgm:prSet presAssocID="{4EFDC073-DCD8-4867-9CB4-0D3082BE78EE}" presName="textRect" presStyleLbl="revTx" presStyleIdx="4" presStyleCnt="8">
        <dgm:presLayoutVars>
          <dgm:chMax val="1"/>
          <dgm:chPref val="1"/>
        </dgm:presLayoutVars>
      </dgm:prSet>
      <dgm:spPr/>
    </dgm:pt>
    <dgm:pt modelId="{0164F368-BDC5-4FEC-9C49-604B125E934B}" type="pres">
      <dgm:prSet presAssocID="{89D66307-6605-42F5-BD4D-B5C546F7308B}" presName="sibTrans" presStyleLbl="sibTrans2D1" presStyleIdx="0" presStyleCnt="0"/>
      <dgm:spPr/>
    </dgm:pt>
    <dgm:pt modelId="{C1EC5A39-214F-4C72-8624-00B4671EA2F1}" type="pres">
      <dgm:prSet presAssocID="{5FFE821C-88A6-45B2-837B-0FBEC12F2238}" presName="compNode" presStyleCnt="0"/>
      <dgm:spPr/>
    </dgm:pt>
    <dgm:pt modelId="{F4F11F53-8DB4-479A-B268-36439ACB577F}" type="pres">
      <dgm:prSet presAssocID="{5FFE821C-88A6-45B2-837B-0FBEC12F2238}" presName="iconBgRect" presStyleLbl="bgShp" presStyleIdx="5" presStyleCnt="8"/>
      <dgm:spPr/>
    </dgm:pt>
    <dgm:pt modelId="{CE45887D-B267-4661-8E4D-F9F219EEF5EA}" type="pres">
      <dgm:prSet presAssocID="{5FFE821C-88A6-45B2-837B-0FBEC12F2238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B5E675D9-4DF5-4A4C-8833-81F4FAF24D62}" type="pres">
      <dgm:prSet presAssocID="{5FFE821C-88A6-45B2-837B-0FBEC12F2238}" presName="spaceRect" presStyleCnt="0"/>
      <dgm:spPr/>
    </dgm:pt>
    <dgm:pt modelId="{67708620-64F9-413E-895C-41AF8C24A878}" type="pres">
      <dgm:prSet presAssocID="{5FFE821C-88A6-45B2-837B-0FBEC12F2238}" presName="textRect" presStyleLbl="revTx" presStyleIdx="5" presStyleCnt="8">
        <dgm:presLayoutVars>
          <dgm:chMax val="1"/>
          <dgm:chPref val="1"/>
        </dgm:presLayoutVars>
      </dgm:prSet>
      <dgm:spPr/>
    </dgm:pt>
    <dgm:pt modelId="{DA4513DA-0739-4776-9CBA-1A97AE506ADD}" type="pres">
      <dgm:prSet presAssocID="{16C02986-830D-4886-A1A9-66E7A4502668}" presName="sibTrans" presStyleLbl="sibTrans2D1" presStyleIdx="0" presStyleCnt="0"/>
      <dgm:spPr/>
    </dgm:pt>
    <dgm:pt modelId="{A1BEF483-0F9C-4707-B676-485F5B215098}" type="pres">
      <dgm:prSet presAssocID="{BD254A6E-6FB3-48A2-9BC2-9358A6A46B94}" presName="compNode" presStyleCnt="0"/>
      <dgm:spPr/>
    </dgm:pt>
    <dgm:pt modelId="{20030F9B-0F9C-4CCC-8F79-9EA6779DFB6E}" type="pres">
      <dgm:prSet presAssocID="{BD254A6E-6FB3-48A2-9BC2-9358A6A46B94}" presName="iconBgRect" presStyleLbl="bgShp" presStyleIdx="6" presStyleCnt="8"/>
      <dgm:spPr/>
    </dgm:pt>
    <dgm:pt modelId="{F639BA74-F6B9-4B61-8AE0-341F27F4EAFD}" type="pres">
      <dgm:prSet presAssocID="{BD254A6E-6FB3-48A2-9BC2-9358A6A46B9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EEFAB4C-950E-40FE-BBDF-3B9993EF8132}" type="pres">
      <dgm:prSet presAssocID="{BD254A6E-6FB3-48A2-9BC2-9358A6A46B94}" presName="spaceRect" presStyleCnt="0"/>
      <dgm:spPr/>
    </dgm:pt>
    <dgm:pt modelId="{A6348A72-0CBF-4DEA-873F-9CE7CFBA2D2E}" type="pres">
      <dgm:prSet presAssocID="{BD254A6E-6FB3-48A2-9BC2-9358A6A46B94}" presName="textRect" presStyleLbl="revTx" presStyleIdx="6" presStyleCnt="8">
        <dgm:presLayoutVars>
          <dgm:chMax val="1"/>
          <dgm:chPref val="1"/>
        </dgm:presLayoutVars>
      </dgm:prSet>
      <dgm:spPr/>
    </dgm:pt>
    <dgm:pt modelId="{224707A8-3C36-4A7E-B1B2-D643EE363725}" type="pres">
      <dgm:prSet presAssocID="{67704FAF-55BE-4E42-9636-4D58C5C55E72}" presName="sibTrans" presStyleLbl="sibTrans2D1" presStyleIdx="0" presStyleCnt="0"/>
      <dgm:spPr/>
    </dgm:pt>
    <dgm:pt modelId="{19285599-1665-4905-ACBE-AB7779BFA52F}" type="pres">
      <dgm:prSet presAssocID="{13EFB33E-74C0-461A-B422-42B1840C1C38}" presName="compNode" presStyleCnt="0"/>
      <dgm:spPr/>
    </dgm:pt>
    <dgm:pt modelId="{CB8E3643-DB40-4768-AF87-75E4FEB5A085}" type="pres">
      <dgm:prSet presAssocID="{13EFB33E-74C0-461A-B422-42B1840C1C38}" presName="iconBgRect" presStyleLbl="bgShp" presStyleIdx="7" presStyleCnt="8"/>
      <dgm:spPr/>
    </dgm:pt>
    <dgm:pt modelId="{91BCA7C0-2481-4FBE-9361-36D4DF44F869}" type="pres">
      <dgm:prSet presAssocID="{13EFB33E-74C0-461A-B422-42B1840C1C3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4C044C7F-A34E-45FC-BE11-3C1108F9A7C2}" type="pres">
      <dgm:prSet presAssocID="{13EFB33E-74C0-461A-B422-42B1840C1C38}" presName="spaceRect" presStyleCnt="0"/>
      <dgm:spPr/>
    </dgm:pt>
    <dgm:pt modelId="{929680F9-B729-4968-B2BD-5B74A55BD00B}" type="pres">
      <dgm:prSet presAssocID="{13EFB33E-74C0-461A-B422-42B1840C1C38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4F0AD1E-8D95-40CE-A74E-3481FEA51C3F}" type="presOf" srcId="{89D66307-6605-42F5-BD4D-B5C546F7308B}" destId="{0164F368-BDC5-4FEC-9C49-604B125E934B}" srcOrd="0" destOrd="0" presId="urn:microsoft.com/office/officeart/2018/2/layout/IconCircleList"/>
    <dgm:cxn modelId="{9B965726-98AF-42F6-A075-934396C56103}" type="presOf" srcId="{7A465D39-9451-46B2-BEB0-E11747E32BEF}" destId="{E7F1B272-0C20-4A29-9BE2-A813E75A702D}" srcOrd="0" destOrd="0" presId="urn:microsoft.com/office/officeart/2018/2/layout/IconCircleList"/>
    <dgm:cxn modelId="{D6E8003E-A14F-44DF-81F0-D02EC1BFE4FD}" type="presOf" srcId="{BD254A6E-6FB3-48A2-9BC2-9358A6A46B94}" destId="{A6348A72-0CBF-4DEA-873F-9CE7CFBA2D2E}" srcOrd="0" destOrd="0" presId="urn:microsoft.com/office/officeart/2018/2/layout/IconCircleList"/>
    <dgm:cxn modelId="{9F024C40-1E63-4F1D-B747-C4F39178973D}" type="presOf" srcId="{F91389D9-9751-4ADA-A0B5-3B3884B476F0}" destId="{42037222-645D-4906-827B-C68FC1002362}" srcOrd="0" destOrd="0" presId="urn:microsoft.com/office/officeart/2018/2/layout/IconCircleList"/>
    <dgm:cxn modelId="{5A6B2551-D758-4659-BF87-256D67443D97}" type="presOf" srcId="{16C02986-830D-4886-A1A9-66E7A4502668}" destId="{DA4513DA-0739-4776-9CBA-1A97AE506ADD}" srcOrd="0" destOrd="0" presId="urn:microsoft.com/office/officeart/2018/2/layout/IconCircleList"/>
    <dgm:cxn modelId="{CFAD8672-4762-4E86-894B-885D7AC69A24}" type="presOf" srcId="{FE7254D5-AF85-48A2-9BDC-030F4E76AC9D}" destId="{9B6B3512-F8B4-4682-AB76-1AECF456C103}" srcOrd="0" destOrd="0" presId="urn:microsoft.com/office/officeart/2018/2/layout/IconCircleList"/>
    <dgm:cxn modelId="{3A498A72-735A-491C-86B4-7B835F74062A}" type="presOf" srcId="{2E4B0119-9736-4275-956C-4EECADE8316E}" destId="{889AAEB7-9C32-45A5-9423-E2A5CDAF4FBC}" srcOrd="0" destOrd="0" presId="urn:microsoft.com/office/officeart/2018/2/layout/IconCircleList"/>
    <dgm:cxn modelId="{818C5684-CF8A-4CD0-A993-955D487BF766}" type="presOf" srcId="{7A7BE5EF-A1E7-4D17-8B40-B0DE681C5DAA}" destId="{884232ED-9447-437F-AC20-C79DAB3B88B6}" srcOrd="0" destOrd="0" presId="urn:microsoft.com/office/officeart/2018/2/layout/IconCircleList"/>
    <dgm:cxn modelId="{6CADD388-8798-4A2A-A5DD-5A7558923EA7}" type="presOf" srcId="{4EFDC073-DCD8-4867-9CB4-0D3082BE78EE}" destId="{85EDBA64-DA21-49C8-BFC8-8806146F094F}" srcOrd="0" destOrd="0" presId="urn:microsoft.com/office/officeart/2018/2/layout/IconCircleList"/>
    <dgm:cxn modelId="{0E5DB38A-3CF7-45B7-AB0E-16CC71328FF9}" srcId="{0173E3AC-6EAB-458C-B047-5B4275091B2C}" destId="{7A7BE5EF-A1E7-4D17-8B40-B0DE681C5DAA}" srcOrd="0" destOrd="0" parTransId="{E573A642-1ED7-4477-B969-34EFC2FCD3AF}" sibTransId="{72289F36-979A-4566-A4BF-DD85A65492BA}"/>
    <dgm:cxn modelId="{394A70AE-260E-4EFA-90CF-547A777FC39B}" srcId="{0173E3AC-6EAB-458C-B047-5B4275091B2C}" destId="{2E4B0119-9736-4275-956C-4EECADE8316E}" srcOrd="3" destOrd="0" parTransId="{08A30F17-4E2E-4997-9B1F-7E4291D3FFD8}" sibTransId="{7A465D39-9451-46B2-BEB0-E11747E32BEF}"/>
    <dgm:cxn modelId="{507AB8B2-05CA-4F6E-B73F-3DE20178D4AF}" srcId="{0173E3AC-6EAB-458C-B047-5B4275091B2C}" destId="{F91389D9-9751-4ADA-A0B5-3B3884B476F0}" srcOrd="2" destOrd="0" parTransId="{DBFACB0E-450F-4C70-AE99-D4300420CAAA}" sibTransId="{D82E3C99-C082-42F6-907B-F0BC9A38E80A}"/>
    <dgm:cxn modelId="{38A8D9B7-88C5-4E7B-AFF9-58D59F48D4F9}" type="presOf" srcId="{72289F36-979A-4566-A4BF-DD85A65492BA}" destId="{EC721B82-7F10-4D28-96AE-C499F109DEDB}" srcOrd="0" destOrd="0" presId="urn:microsoft.com/office/officeart/2018/2/layout/IconCircleList"/>
    <dgm:cxn modelId="{76432ABC-8AE6-4CCA-AC74-1A01B592D0A0}" srcId="{0173E3AC-6EAB-458C-B047-5B4275091B2C}" destId="{5FFE821C-88A6-45B2-837B-0FBEC12F2238}" srcOrd="5" destOrd="0" parTransId="{4985E986-4B4B-4D1E-8153-F892FEB515E6}" sibTransId="{16C02986-830D-4886-A1A9-66E7A4502668}"/>
    <dgm:cxn modelId="{E5A1FDC7-4B5B-413A-83CC-A4A33500AB80}" type="presOf" srcId="{14C6F3D0-6A18-43AC-8EB2-CEEB9BA11DE9}" destId="{E15805F6-26EB-47CC-BFA2-981440DC0425}" srcOrd="0" destOrd="0" presId="urn:microsoft.com/office/officeart/2018/2/layout/IconCircleList"/>
    <dgm:cxn modelId="{C37EE3CA-A6AE-4050-AE8E-8AB8C18B88EC}" type="presOf" srcId="{5FFE821C-88A6-45B2-837B-0FBEC12F2238}" destId="{67708620-64F9-413E-895C-41AF8C24A878}" srcOrd="0" destOrd="0" presId="urn:microsoft.com/office/officeart/2018/2/layout/IconCircleList"/>
    <dgm:cxn modelId="{185E93CF-9ACC-410E-AAB3-BB52EA1116F1}" srcId="{0173E3AC-6EAB-458C-B047-5B4275091B2C}" destId="{BD254A6E-6FB3-48A2-9BC2-9358A6A46B94}" srcOrd="6" destOrd="0" parTransId="{DF6AE35C-923B-4CF3-AC34-99BE52C249F2}" sibTransId="{67704FAF-55BE-4E42-9636-4D58C5C55E72}"/>
    <dgm:cxn modelId="{ED4EB8D0-70FC-44C2-A736-C18FF4CB141F}" srcId="{0173E3AC-6EAB-458C-B047-5B4275091B2C}" destId="{4EFDC073-DCD8-4867-9CB4-0D3082BE78EE}" srcOrd="4" destOrd="0" parTransId="{8635516A-52DE-4D46-A1B8-081B94791D60}" sibTransId="{89D66307-6605-42F5-BD4D-B5C546F7308B}"/>
    <dgm:cxn modelId="{5D4C23D6-F522-4BEA-B83A-1D50B62BC2EA}" type="presOf" srcId="{D82E3C99-C082-42F6-907B-F0BC9A38E80A}" destId="{407BC768-CD04-4EC3-A36A-23BE31AC3A8B}" srcOrd="0" destOrd="0" presId="urn:microsoft.com/office/officeart/2018/2/layout/IconCircleList"/>
    <dgm:cxn modelId="{B2B140DD-16C2-4A35-BD9F-705B5A72E5ED}" type="presOf" srcId="{13EFB33E-74C0-461A-B422-42B1840C1C38}" destId="{929680F9-B729-4968-B2BD-5B74A55BD00B}" srcOrd="0" destOrd="0" presId="urn:microsoft.com/office/officeart/2018/2/layout/IconCircleList"/>
    <dgm:cxn modelId="{06A82FEB-63B2-4106-A98F-E304CF1F4F82}" type="presOf" srcId="{0173E3AC-6EAB-458C-B047-5B4275091B2C}" destId="{8F14FBA8-AFDF-4517-9007-FD16A209CC6D}" srcOrd="0" destOrd="0" presId="urn:microsoft.com/office/officeart/2018/2/layout/IconCircleList"/>
    <dgm:cxn modelId="{7851D4EF-3EBE-44E8-9884-20D63BD03CF6}" srcId="{0173E3AC-6EAB-458C-B047-5B4275091B2C}" destId="{14C6F3D0-6A18-43AC-8EB2-CEEB9BA11DE9}" srcOrd="1" destOrd="0" parTransId="{D75160C6-7ECE-46CF-B008-DFE0B1C87842}" sibTransId="{FE7254D5-AF85-48A2-9BDC-030F4E76AC9D}"/>
    <dgm:cxn modelId="{72D9EEF0-3A12-4C76-8E1E-DD2F13617F0A}" type="presOf" srcId="{67704FAF-55BE-4E42-9636-4D58C5C55E72}" destId="{224707A8-3C36-4A7E-B1B2-D643EE363725}" srcOrd="0" destOrd="0" presId="urn:microsoft.com/office/officeart/2018/2/layout/IconCircleList"/>
    <dgm:cxn modelId="{4A9E8EFC-E88C-40AC-AE60-D53070ECA2A9}" srcId="{0173E3AC-6EAB-458C-B047-5B4275091B2C}" destId="{13EFB33E-74C0-461A-B422-42B1840C1C38}" srcOrd="7" destOrd="0" parTransId="{E75192D5-D4A2-4C74-B792-5A16A8931A9C}" sibTransId="{DBDEF8E6-7DB2-4069-B55B-70DCC6796844}"/>
    <dgm:cxn modelId="{9D0757CD-5DBF-4EB3-AC43-4619A65A41BF}" type="presParOf" srcId="{8F14FBA8-AFDF-4517-9007-FD16A209CC6D}" destId="{B353508F-C492-4FCF-849B-59ADC337AB0B}" srcOrd="0" destOrd="0" presId="urn:microsoft.com/office/officeart/2018/2/layout/IconCircleList"/>
    <dgm:cxn modelId="{599D8CFB-D1A9-4CA7-8302-1658B31F8AE0}" type="presParOf" srcId="{B353508F-C492-4FCF-849B-59ADC337AB0B}" destId="{E0EEBD48-69F1-42C4-A52F-883FC9C6DADF}" srcOrd="0" destOrd="0" presId="urn:microsoft.com/office/officeart/2018/2/layout/IconCircleList"/>
    <dgm:cxn modelId="{B385F587-1C36-4DA7-A69E-8D9D97A9C4EC}" type="presParOf" srcId="{E0EEBD48-69F1-42C4-A52F-883FC9C6DADF}" destId="{F37C853E-55DE-4548-BAB7-2619D6515A2A}" srcOrd="0" destOrd="0" presId="urn:microsoft.com/office/officeart/2018/2/layout/IconCircleList"/>
    <dgm:cxn modelId="{A67BD65F-2BC0-4114-B7E4-EB97DB6F04F3}" type="presParOf" srcId="{E0EEBD48-69F1-42C4-A52F-883FC9C6DADF}" destId="{A2A69109-CF78-4DD4-9856-1C4443F8B159}" srcOrd="1" destOrd="0" presId="urn:microsoft.com/office/officeart/2018/2/layout/IconCircleList"/>
    <dgm:cxn modelId="{897C2E46-4512-4681-8A24-0E8D1EE40C9C}" type="presParOf" srcId="{E0EEBD48-69F1-42C4-A52F-883FC9C6DADF}" destId="{D70BCEFB-CC2D-463D-A782-87ED9C53C2BE}" srcOrd="2" destOrd="0" presId="urn:microsoft.com/office/officeart/2018/2/layout/IconCircleList"/>
    <dgm:cxn modelId="{21D9E823-A32E-4271-BD5D-D4943EA7AF0A}" type="presParOf" srcId="{E0EEBD48-69F1-42C4-A52F-883FC9C6DADF}" destId="{884232ED-9447-437F-AC20-C79DAB3B88B6}" srcOrd="3" destOrd="0" presId="urn:microsoft.com/office/officeart/2018/2/layout/IconCircleList"/>
    <dgm:cxn modelId="{32835884-358F-41C1-A53C-931F844DC53D}" type="presParOf" srcId="{B353508F-C492-4FCF-849B-59ADC337AB0B}" destId="{EC721B82-7F10-4D28-96AE-C499F109DEDB}" srcOrd="1" destOrd="0" presId="urn:microsoft.com/office/officeart/2018/2/layout/IconCircleList"/>
    <dgm:cxn modelId="{242B8BC6-6897-47CE-9A0D-5AF2F2323F14}" type="presParOf" srcId="{B353508F-C492-4FCF-849B-59ADC337AB0B}" destId="{55F16F5A-20F6-4B33-A710-661A3D579DA6}" srcOrd="2" destOrd="0" presId="urn:microsoft.com/office/officeart/2018/2/layout/IconCircleList"/>
    <dgm:cxn modelId="{5EE2779B-9C59-4062-9225-79D7A67839E2}" type="presParOf" srcId="{55F16F5A-20F6-4B33-A710-661A3D579DA6}" destId="{4E52A529-4B38-409F-AAD9-46DCEF65F8F7}" srcOrd="0" destOrd="0" presId="urn:microsoft.com/office/officeart/2018/2/layout/IconCircleList"/>
    <dgm:cxn modelId="{7F66B5FD-C320-4F8B-84EE-DD068F5AF918}" type="presParOf" srcId="{55F16F5A-20F6-4B33-A710-661A3D579DA6}" destId="{0A3BC8E1-B799-4A7A-92CC-5BECA69918AA}" srcOrd="1" destOrd="0" presId="urn:microsoft.com/office/officeart/2018/2/layout/IconCircleList"/>
    <dgm:cxn modelId="{FE9F0481-CBC7-4944-9D48-39DA7389C52C}" type="presParOf" srcId="{55F16F5A-20F6-4B33-A710-661A3D579DA6}" destId="{9D2EF324-F20F-458E-8FB5-4C365BDA0EDE}" srcOrd="2" destOrd="0" presId="urn:microsoft.com/office/officeart/2018/2/layout/IconCircleList"/>
    <dgm:cxn modelId="{7198EAF2-6152-41DD-8439-162611558A09}" type="presParOf" srcId="{55F16F5A-20F6-4B33-A710-661A3D579DA6}" destId="{E15805F6-26EB-47CC-BFA2-981440DC0425}" srcOrd="3" destOrd="0" presId="urn:microsoft.com/office/officeart/2018/2/layout/IconCircleList"/>
    <dgm:cxn modelId="{ACFCEAB8-7B4E-4CDD-BA60-F95EF19E8DED}" type="presParOf" srcId="{B353508F-C492-4FCF-849B-59ADC337AB0B}" destId="{9B6B3512-F8B4-4682-AB76-1AECF456C103}" srcOrd="3" destOrd="0" presId="urn:microsoft.com/office/officeart/2018/2/layout/IconCircleList"/>
    <dgm:cxn modelId="{44FA2035-50AB-4580-991A-4FE3C3F54D50}" type="presParOf" srcId="{B353508F-C492-4FCF-849B-59ADC337AB0B}" destId="{84B90A89-D3E8-41B1-A552-2F0559FF4A55}" srcOrd="4" destOrd="0" presId="urn:microsoft.com/office/officeart/2018/2/layout/IconCircleList"/>
    <dgm:cxn modelId="{6A87566E-F851-4B83-94B4-AC72F2ADBB07}" type="presParOf" srcId="{84B90A89-D3E8-41B1-A552-2F0559FF4A55}" destId="{92CC902D-3B2D-40AE-852B-7AF916305055}" srcOrd="0" destOrd="0" presId="urn:microsoft.com/office/officeart/2018/2/layout/IconCircleList"/>
    <dgm:cxn modelId="{F02B81F7-8A3C-4CDB-BD6B-749ADBAD538B}" type="presParOf" srcId="{84B90A89-D3E8-41B1-A552-2F0559FF4A55}" destId="{C967C23B-9B21-4E42-BA96-7305F895E76C}" srcOrd="1" destOrd="0" presId="urn:microsoft.com/office/officeart/2018/2/layout/IconCircleList"/>
    <dgm:cxn modelId="{BC529251-FBAB-4013-AFA8-851CF41C25C0}" type="presParOf" srcId="{84B90A89-D3E8-41B1-A552-2F0559FF4A55}" destId="{D59B4116-CB50-4353-8E73-A605BF23753E}" srcOrd="2" destOrd="0" presId="urn:microsoft.com/office/officeart/2018/2/layout/IconCircleList"/>
    <dgm:cxn modelId="{D7C28776-5F48-497E-9A9B-22F673CCA1D9}" type="presParOf" srcId="{84B90A89-D3E8-41B1-A552-2F0559FF4A55}" destId="{42037222-645D-4906-827B-C68FC1002362}" srcOrd="3" destOrd="0" presId="urn:microsoft.com/office/officeart/2018/2/layout/IconCircleList"/>
    <dgm:cxn modelId="{65602A70-A6CC-4113-B1D2-6C2D926166B0}" type="presParOf" srcId="{B353508F-C492-4FCF-849B-59ADC337AB0B}" destId="{407BC768-CD04-4EC3-A36A-23BE31AC3A8B}" srcOrd="5" destOrd="0" presId="urn:microsoft.com/office/officeart/2018/2/layout/IconCircleList"/>
    <dgm:cxn modelId="{7DE949C4-5072-45A0-AFAB-E4C02B1003D8}" type="presParOf" srcId="{B353508F-C492-4FCF-849B-59ADC337AB0B}" destId="{0CFFB322-A59C-4E7E-AF3B-A88728D2C49B}" srcOrd="6" destOrd="0" presId="urn:microsoft.com/office/officeart/2018/2/layout/IconCircleList"/>
    <dgm:cxn modelId="{79FC7F93-5303-4579-8797-3BF0EFFBB79A}" type="presParOf" srcId="{0CFFB322-A59C-4E7E-AF3B-A88728D2C49B}" destId="{792A632E-D764-443B-AF37-73A4947318B8}" srcOrd="0" destOrd="0" presId="urn:microsoft.com/office/officeart/2018/2/layout/IconCircleList"/>
    <dgm:cxn modelId="{6E2E4573-F4B7-42C7-AD93-60B334F0F8BF}" type="presParOf" srcId="{0CFFB322-A59C-4E7E-AF3B-A88728D2C49B}" destId="{B2AAF40D-652B-4A2D-A14F-8DC079C1E419}" srcOrd="1" destOrd="0" presId="urn:microsoft.com/office/officeart/2018/2/layout/IconCircleList"/>
    <dgm:cxn modelId="{68A2425E-9E25-4418-8590-159E8562BC08}" type="presParOf" srcId="{0CFFB322-A59C-4E7E-AF3B-A88728D2C49B}" destId="{B14B68F6-A46A-491D-992C-38171FFE5065}" srcOrd="2" destOrd="0" presId="urn:microsoft.com/office/officeart/2018/2/layout/IconCircleList"/>
    <dgm:cxn modelId="{78BB85F6-6DCD-4AEA-831B-D9D63ADAC168}" type="presParOf" srcId="{0CFFB322-A59C-4E7E-AF3B-A88728D2C49B}" destId="{889AAEB7-9C32-45A5-9423-E2A5CDAF4FBC}" srcOrd="3" destOrd="0" presId="urn:microsoft.com/office/officeart/2018/2/layout/IconCircleList"/>
    <dgm:cxn modelId="{820F6B74-C9F9-4323-968D-EA2072A89E1A}" type="presParOf" srcId="{B353508F-C492-4FCF-849B-59ADC337AB0B}" destId="{E7F1B272-0C20-4A29-9BE2-A813E75A702D}" srcOrd="7" destOrd="0" presId="urn:microsoft.com/office/officeart/2018/2/layout/IconCircleList"/>
    <dgm:cxn modelId="{1C1400FC-05E7-422A-9B74-677640488428}" type="presParOf" srcId="{B353508F-C492-4FCF-849B-59ADC337AB0B}" destId="{0A0162ED-F8B1-42DD-A5E8-F0E1F47B9B13}" srcOrd="8" destOrd="0" presId="urn:microsoft.com/office/officeart/2018/2/layout/IconCircleList"/>
    <dgm:cxn modelId="{F903FE5E-B1E4-49C4-B78D-71D2A4066DE6}" type="presParOf" srcId="{0A0162ED-F8B1-42DD-A5E8-F0E1F47B9B13}" destId="{0C4E4D72-DFBC-472F-A878-D8C06DB677B2}" srcOrd="0" destOrd="0" presId="urn:microsoft.com/office/officeart/2018/2/layout/IconCircleList"/>
    <dgm:cxn modelId="{6F6B7240-0856-48FB-B201-995320F44DF7}" type="presParOf" srcId="{0A0162ED-F8B1-42DD-A5E8-F0E1F47B9B13}" destId="{E1858A84-3D9D-42F8-8B02-315C8EB24EAD}" srcOrd="1" destOrd="0" presId="urn:microsoft.com/office/officeart/2018/2/layout/IconCircleList"/>
    <dgm:cxn modelId="{C43B6FB6-E735-44F1-B66D-20835925A50B}" type="presParOf" srcId="{0A0162ED-F8B1-42DD-A5E8-F0E1F47B9B13}" destId="{30ACFE5F-66C2-4850-A129-A2446E881926}" srcOrd="2" destOrd="0" presId="urn:microsoft.com/office/officeart/2018/2/layout/IconCircleList"/>
    <dgm:cxn modelId="{0FF2492F-938A-4D92-967D-EC80715124FC}" type="presParOf" srcId="{0A0162ED-F8B1-42DD-A5E8-F0E1F47B9B13}" destId="{85EDBA64-DA21-49C8-BFC8-8806146F094F}" srcOrd="3" destOrd="0" presId="urn:microsoft.com/office/officeart/2018/2/layout/IconCircleList"/>
    <dgm:cxn modelId="{A7893560-51A9-4A60-8029-8475BCD13E8B}" type="presParOf" srcId="{B353508F-C492-4FCF-849B-59ADC337AB0B}" destId="{0164F368-BDC5-4FEC-9C49-604B125E934B}" srcOrd="9" destOrd="0" presId="urn:microsoft.com/office/officeart/2018/2/layout/IconCircleList"/>
    <dgm:cxn modelId="{1C26023A-9712-430C-9D0A-9C34BC398EB6}" type="presParOf" srcId="{B353508F-C492-4FCF-849B-59ADC337AB0B}" destId="{C1EC5A39-214F-4C72-8624-00B4671EA2F1}" srcOrd="10" destOrd="0" presId="urn:microsoft.com/office/officeart/2018/2/layout/IconCircleList"/>
    <dgm:cxn modelId="{B9CE7340-A81F-4976-8226-C2988C604944}" type="presParOf" srcId="{C1EC5A39-214F-4C72-8624-00B4671EA2F1}" destId="{F4F11F53-8DB4-479A-B268-36439ACB577F}" srcOrd="0" destOrd="0" presId="urn:microsoft.com/office/officeart/2018/2/layout/IconCircleList"/>
    <dgm:cxn modelId="{7D9ECF29-3838-4543-93C7-5479B3CF3500}" type="presParOf" srcId="{C1EC5A39-214F-4C72-8624-00B4671EA2F1}" destId="{CE45887D-B267-4661-8E4D-F9F219EEF5EA}" srcOrd="1" destOrd="0" presId="urn:microsoft.com/office/officeart/2018/2/layout/IconCircleList"/>
    <dgm:cxn modelId="{D886392D-3462-4810-B270-3DCB819429B8}" type="presParOf" srcId="{C1EC5A39-214F-4C72-8624-00B4671EA2F1}" destId="{B5E675D9-4DF5-4A4C-8833-81F4FAF24D62}" srcOrd="2" destOrd="0" presId="urn:microsoft.com/office/officeart/2018/2/layout/IconCircleList"/>
    <dgm:cxn modelId="{3360E5D5-9A2D-45ED-BFBB-A970924C50E3}" type="presParOf" srcId="{C1EC5A39-214F-4C72-8624-00B4671EA2F1}" destId="{67708620-64F9-413E-895C-41AF8C24A878}" srcOrd="3" destOrd="0" presId="urn:microsoft.com/office/officeart/2018/2/layout/IconCircleList"/>
    <dgm:cxn modelId="{591FC662-8215-473C-876B-B3C6FA029362}" type="presParOf" srcId="{B353508F-C492-4FCF-849B-59ADC337AB0B}" destId="{DA4513DA-0739-4776-9CBA-1A97AE506ADD}" srcOrd="11" destOrd="0" presId="urn:microsoft.com/office/officeart/2018/2/layout/IconCircleList"/>
    <dgm:cxn modelId="{FE90BA92-48A1-4741-AA01-2BAF6166E99B}" type="presParOf" srcId="{B353508F-C492-4FCF-849B-59ADC337AB0B}" destId="{A1BEF483-0F9C-4707-B676-485F5B215098}" srcOrd="12" destOrd="0" presId="urn:microsoft.com/office/officeart/2018/2/layout/IconCircleList"/>
    <dgm:cxn modelId="{C61BCC74-B14B-411B-9310-85C96F429774}" type="presParOf" srcId="{A1BEF483-0F9C-4707-B676-485F5B215098}" destId="{20030F9B-0F9C-4CCC-8F79-9EA6779DFB6E}" srcOrd="0" destOrd="0" presId="urn:microsoft.com/office/officeart/2018/2/layout/IconCircleList"/>
    <dgm:cxn modelId="{E4F88114-43BF-41B2-B316-700E7B4F0B27}" type="presParOf" srcId="{A1BEF483-0F9C-4707-B676-485F5B215098}" destId="{F639BA74-F6B9-4B61-8AE0-341F27F4EAFD}" srcOrd="1" destOrd="0" presId="urn:microsoft.com/office/officeart/2018/2/layout/IconCircleList"/>
    <dgm:cxn modelId="{D473DDEE-3027-4E90-B75D-B5C4D14567BD}" type="presParOf" srcId="{A1BEF483-0F9C-4707-B676-485F5B215098}" destId="{DEEFAB4C-950E-40FE-BBDF-3B9993EF8132}" srcOrd="2" destOrd="0" presId="urn:microsoft.com/office/officeart/2018/2/layout/IconCircleList"/>
    <dgm:cxn modelId="{73F4E81F-F8A1-4381-8EFD-DB0E803DD978}" type="presParOf" srcId="{A1BEF483-0F9C-4707-B676-485F5B215098}" destId="{A6348A72-0CBF-4DEA-873F-9CE7CFBA2D2E}" srcOrd="3" destOrd="0" presId="urn:microsoft.com/office/officeart/2018/2/layout/IconCircleList"/>
    <dgm:cxn modelId="{F06641C3-CD62-454B-8B96-7978C0A4AD20}" type="presParOf" srcId="{B353508F-C492-4FCF-849B-59ADC337AB0B}" destId="{224707A8-3C36-4A7E-B1B2-D643EE363725}" srcOrd="13" destOrd="0" presId="urn:microsoft.com/office/officeart/2018/2/layout/IconCircleList"/>
    <dgm:cxn modelId="{EBD18D42-D8B2-4086-BA96-285491A141EA}" type="presParOf" srcId="{B353508F-C492-4FCF-849B-59ADC337AB0B}" destId="{19285599-1665-4905-ACBE-AB7779BFA52F}" srcOrd="14" destOrd="0" presId="urn:microsoft.com/office/officeart/2018/2/layout/IconCircleList"/>
    <dgm:cxn modelId="{FE202786-38EC-44AB-9296-556098CAEE2B}" type="presParOf" srcId="{19285599-1665-4905-ACBE-AB7779BFA52F}" destId="{CB8E3643-DB40-4768-AF87-75E4FEB5A085}" srcOrd="0" destOrd="0" presId="urn:microsoft.com/office/officeart/2018/2/layout/IconCircleList"/>
    <dgm:cxn modelId="{82231411-90D0-49E2-AA8C-892EA70F55D2}" type="presParOf" srcId="{19285599-1665-4905-ACBE-AB7779BFA52F}" destId="{91BCA7C0-2481-4FBE-9361-36D4DF44F869}" srcOrd="1" destOrd="0" presId="urn:microsoft.com/office/officeart/2018/2/layout/IconCircleList"/>
    <dgm:cxn modelId="{84016E18-1069-40CF-88F4-C71F7F3A23DF}" type="presParOf" srcId="{19285599-1665-4905-ACBE-AB7779BFA52F}" destId="{4C044C7F-A34E-45FC-BE11-3C1108F9A7C2}" srcOrd="2" destOrd="0" presId="urn:microsoft.com/office/officeart/2018/2/layout/IconCircleList"/>
    <dgm:cxn modelId="{733A2230-27D1-4840-A0C1-41F7E06C1264}" type="presParOf" srcId="{19285599-1665-4905-ACBE-AB7779BFA52F}" destId="{929680F9-B729-4968-B2BD-5B74A55BD00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8C1DBCB-852C-4024-B236-30F438F0C2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6648C08-6578-480A-A91C-47EBA13A5B72}">
      <dgm:prSet/>
      <dgm:spPr/>
      <dgm:t>
        <a:bodyPr/>
        <a:lstStyle/>
        <a:p>
          <a:r>
            <a:rPr lang="pt-BR"/>
            <a:t>Todo código deve ter testes de unidade.</a:t>
          </a:r>
          <a:endParaRPr lang="en-US"/>
        </a:p>
      </dgm:t>
    </dgm:pt>
    <dgm:pt modelId="{FA694CE0-0EAA-417C-B082-639E459B4358}" type="parTrans" cxnId="{8F9B984E-454D-40BA-B45F-FFC08C621066}">
      <dgm:prSet/>
      <dgm:spPr/>
      <dgm:t>
        <a:bodyPr/>
        <a:lstStyle/>
        <a:p>
          <a:endParaRPr lang="en-US"/>
        </a:p>
      </dgm:t>
    </dgm:pt>
    <dgm:pt modelId="{2AAEC738-863F-43DC-B0BC-96C43053DBFF}" type="sibTrans" cxnId="{8F9B984E-454D-40BA-B45F-FFC08C621066}">
      <dgm:prSet/>
      <dgm:spPr/>
      <dgm:t>
        <a:bodyPr/>
        <a:lstStyle/>
        <a:p>
          <a:endParaRPr lang="en-US"/>
        </a:p>
      </dgm:t>
    </dgm:pt>
    <dgm:pt modelId="{7E76FE3D-670A-44DC-90BB-041F76667C42}">
      <dgm:prSet/>
      <dgm:spPr/>
      <dgm:t>
        <a:bodyPr/>
        <a:lstStyle/>
        <a:p>
          <a:r>
            <a:rPr lang="pt-BR"/>
            <a:t>Todo código deve passar pelos testes de unidade antes de ser entregue.</a:t>
          </a:r>
          <a:endParaRPr lang="en-US"/>
        </a:p>
      </dgm:t>
    </dgm:pt>
    <dgm:pt modelId="{5C451CED-CD3C-4A80-A985-C536B373968D}" type="parTrans" cxnId="{AB950549-E957-4303-911E-D3056021D16A}">
      <dgm:prSet/>
      <dgm:spPr/>
      <dgm:t>
        <a:bodyPr/>
        <a:lstStyle/>
        <a:p>
          <a:endParaRPr lang="en-US"/>
        </a:p>
      </dgm:t>
    </dgm:pt>
    <dgm:pt modelId="{EE3E892C-2FD9-4949-B10E-450605352F2F}" type="sibTrans" cxnId="{AB950549-E957-4303-911E-D3056021D16A}">
      <dgm:prSet/>
      <dgm:spPr/>
      <dgm:t>
        <a:bodyPr/>
        <a:lstStyle/>
        <a:p>
          <a:endParaRPr lang="en-US"/>
        </a:p>
      </dgm:t>
    </dgm:pt>
    <dgm:pt modelId="{5E480C1C-FDF5-4CC8-A97B-CD215799C6EC}">
      <dgm:prSet/>
      <dgm:spPr/>
      <dgm:t>
        <a:bodyPr/>
        <a:lstStyle/>
        <a:p>
          <a:r>
            <a:rPr lang="pt-BR"/>
            <a:t>Quando um erro de funcionalidade é encontrado, testes de aceitação são criados.</a:t>
          </a:r>
          <a:endParaRPr lang="en-US"/>
        </a:p>
      </dgm:t>
    </dgm:pt>
    <dgm:pt modelId="{4748F4BC-E470-4C06-B9E0-684B6B00D9A4}" type="parTrans" cxnId="{22E3291F-2A55-4CC5-98A5-D0DA94CFB0F1}">
      <dgm:prSet/>
      <dgm:spPr/>
      <dgm:t>
        <a:bodyPr/>
        <a:lstStyle/>
        <a:p>
          <a:endParaRPr lang="en-US"/>
        </a:p>
      </dgm:t>
    </dgm:pt>
    <dgm:pt modelId="{97828415-0EB9-4090-9023-56102829D7CC}" type="sibTrans" cxnId="{22E3291F-2A55-4CC5-98A5-D0DA94CFB0F1}">
      <dgm:prSet/>
      <dgm:spPr/>
      <dgm:t>
        <a:bodyPr/>
        <a:lstStyle/>
        <a:p>
          <a:endParaRPr lang="en-US"/>
        </a:p>
      </dgm:t>
    </dgm:pt>
    <dgm:pt modelId="{B1134366-1E86-4AFD-AE81-2DF94F90C47A}">
      <dgm:prSet/>
      <dgm:spPr/>
      <dgm:t>
        <a:bodyPr/>
        <a:lstStyle/>
        <a:p>
          <a:r>
            <a:rPr lang="pt-BR"/>
            <a:t>Testes de aceitação são executados com frequência e os resultados são publicados.</a:t>
          </a:r>
          <a:endParaRPr lang="en-US"/>
        </a:p>
      </dgm:t>
    </dgm:pt>
    <dgm:pt modelId="{05948DE5-9F59-4CD9-B29B-B42B51F0E33A}" type="parTrans" cxnId="{12E2C4ED-460F-4F16-B598-9C6802E198F8}">
      <dgm:prSet/>
      <dgm:spPr/>
      <dgm:t>
        <a:bodyPr/>
        <a:lstStyle/>
        <a:p>
          <a:endParaRPr lang="en-US"/>
        </a:p>
      </dgm:t>
    </dgm:pt>
    <dgm:pt modelId="{36499333-5816-47F2-AB8D-A5B6A2C38771}" type="sibTrans" cxnId="{12E2C4ED-460F-4F16-B598-9C6802E198F8}">
      <dgm:prSet/>
      <dgm:spPr/>
      <dgm:t>
        <a:bodyPr/>
        <a:lstStyle/>
        <a:p>
          <a:endParaRPr lang="en-US"/>
        </a:p>
      </dgm:t>
    </dgm:pt>
    <dgm:pt modelId="{47A5BD07-6587-4CF8-B730-E8AF7A9B3B81}" type="pres">
      <dgm:prSet presAssocID="{D8C1DBCB-852C-4024-B236-30F438F0C2E5}" presName="root" presStyleCnt="0">
        <dgm:presLayoutVars>
          <dgm:dir/>
          <dgm:resizeHandles val="exact"/>
        </dgm:presLayoutVars>
      </dgm:prSet>
      <dgm:spPr/>
    </dgm:pt>
    <dgm:pt modelId="{DD5C1186-07FA-4F81-A0B2-6FB59D239073}" type="pres">
      <dgm:prSet presAssocID="{E6648C08-6578-480A-A91C-47EBA13A5B72}" presName="compNode" presStyleCnt="0"/>
      <dgm:spPr/>
    </dgm:pt>
    <dgm:pt modelId="{9323C1D6-B626-4A69-9AFC-19E29D780FAB}" type="pres">
      <dgm:prSet presAssocID="{E6648C08-6578-480A-A91C-47EBA13A5B72}" presName="bgRect" presStyleLbl="bgShp" presStyleIdx="0" presStyleCnt="4"/>
      <dgm:spPr/>
    </dgm:pt>
    <dgm:pt modelId="{74D8A2AE-5CDE-41DB-A2A8-D887DEAC524E}" type="pres">
      <dgm:prSet presAssocID="{E6648C08-6578-480A-A91C-47EBA13A5B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27DAAB6F-A1C6-4BA5-814F-0703BA212CDF}" type="pres">
      <dgm:prSet presAssocID="{E6648C08-6578-480A-A91C-47EBA13A5B72}" presName="spaceRect" presStyleCnt="0"/>
      <dgm:spPr/>
    </dgm:pt>
    <dgm:pt modelId="{8847E0EC-4A59-4ACF-B560-E9D43601C567}" type="pres">
      <dgm:prSet presAssocID="{E6648C08-6578-480A-A91C-47EBA13A5B72}" presName="parTx" presStyleLbl="revTx" presStyleIdx="0" presStyleCnt="4">
        <dgm:presLayoutVars>
          <dgm:chMax val="0"/>
          <dgm:chPref val="0"/>
        </dgm:presLayoutVars>
      </dgm:prSet>
      <dgm:spPr/>
    </dgm:pt>
    <dgm:pt modelId="{EF0E5A95-5B59-4059-A71C-25559B268289}" type="pres">
      <dgm:prSet presAssocID="{2AAEC738-863F-43DC-B0BC-96C43053DBFF}" presName="sibTrans" presStyleCnt="0"/>
      <dgm:spPr/>
    </dgm:pt>
    <dgm:pt modelId="{816F398A-7A48-444F-8950-F4A4F8DEF835}" type="pres">
      <dgm:prSet presAssocID="{7E76FE3D-670A-44DC-90BB-041F76667C42}" presName="compNode" presStyleCnt="0"/>
      <dgm:spPr/>
    </dgm:pt>
    <dgm:pt modelId="{7551FEC5-6D77-403E-9CC0-510E76A8335F}" type="pres">
      <dgm:prSet presAssocID="{7E76FE3D-670A-44DC-90BB-041F76667C42}" presName="bgRect" presStyleLbl="bgShp" presStyleIdx="1" presStyleCnt="4"/>
      <dgm:spPr/>
    </dgm:pt>
    <dgm:pt modelId="{4D8E1254-01A0-4854-8908-F5412294709C}" type="pres">
      <dgm:prSet presAssocID="{7E76FE3D-670A-44DC-90BB-041F76667C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CFBEA9A-99BD-4C9A-8ABF-18391FBF0E6D}" type="pres">
      <dgm:prSet presAssocID="{7E76FE3D-670A-44DC-90BB-041F76667C42}" presName="spaceRect" presStyleCnt="0"/>
      <dgm:spPr/>
    </dgm:pt>
    <dgm:pt modelId="{B9CA6661-25CE-4AEE-A73B-1F4633AF3DD6}" type="pres">
      <dgm:prSet presAssocID="{7E76FE3D-670A-44DC-90BB-041F76667C42}" presName="parTx" presStyleLbl="revTx" presStyleIdx="1" presStyleCnt="4">
        <dgm:presLayoutVars>
          <dgm:chMax val="0"/>
          <dgm:chPref val="0"/>
        </dgm:presLayoutVars>
      </dgm:prSet>
      <dgm:spPr/>
    </dgm:pt>
    <dgm:pt modelId="{E4DB6DCD-4F8F-4F0E-82F1-B956268C6BA6}" type="pres">
      <dgm:prSet presAssocID="{EE3E892C-2FD9-4949-B10E-450605352F2F}" presName="sibTrans" presStyleCnt="0"/>
      <dgm:spPr/>
    </dgm:pt>
    <dgm:pt modelId="{788F0503-B593-4AFD-8790-CEA5572B913E}" type="pres">
      <dgm:prSet presAssocID="{5E480C1C-FDF5-4CC8-A97B-CD215799C6EC}" presName="compNode" presStyleCnt="0"/>
      <dgm:spPr/>
    </dgm:pt>
    <dgm:pt modelId="{B941D74D-ABD6-4172-A757-729DB08A8E54}" type="pres">
      <dgm:prSet presAssocID="{5E480C1C-FDF5-4CC8-A97B-CD215799C6EC}" presName="bgRect" presStyleLbl="bgShp" presStyleIdx="2" presStyleCnt="4"/>
      <dgm:spPr/>
    </dgm:pt>
    <dgm:pt modelId="{899A3969-1B40-4E17-81AD-57CF0F990B59}" type="pres">
      <dgm:prSet presAssocID="{5E480C1C-FDF5-4CC8-A97B-CD215799C6E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DE99E3B-C987-4A72-8321-25E4F8C77F87}" type="pres">
      <dgm:prSet presAssocID="{5E480C1C-FDF5-4CC8-A97B-CD215799C6EC}" presName="spaceRect" presStyleCnt="0"/>
      <dgm:spPr/>
    </dgm:pt>
    <dgm:pt modelId="{9941385A-3588-4DB7-B967-4A7C728299EE}" type="pres">
      <dgm:prSet presAssocID="{5E480C1C-FDF5-4CC8-A97B-CD215799C6EC}" presName="parTx" presStyleLbl="revTx" presStyleIdx="2" presStyleCnt="4">
        <dgm:presLayoutVars>
          <dgm:chMax val="0"/>
          <dgm:chPref val="0"/>
        </dgm:presLayoutVars>
      </dgm:prSet>
      <dgm:spPr/>
    </dgm:pt>
    <dgm:pt modelId="{FDC74D64-6654-4E74-A039-60FE593B5346}" type="pres">
      <dgm:prSet presAssocID="{97828415-0EB9-4090-9023-56102829D7CC}" presName="sibTrans" presStyleCnt="0"/>
      <dgm:spPr/>
    </dgm:pt>
    <dgm:pt modelId="{B41E8032-5149-4599-9507-0FE831FA32E7}" type="pres">
      <dgm:prSet presAssocID="{B1134366-1E86-4AFD-AE81-2DF94F90C47A}" presName="compNode" presStyleCnt="0"/>
      <dgm:spPr/>
    </dgm:pt>
    <dgm:pt modelId="{D6544759-ED02-4653-9AD9-F268505523D1}" type="pres">
      <dgm:prSet presAssocID="{B1134366-1E86-4AFD-AE81-2DF94F90C47A}" presName="bgRect" presStyleLbl="bgShp" presStyleIdx="3" presStyleCnt="4"/>
      <dgm:spPr/>
    </dgm:pt>
    <dgm:pt modelId="{AF66139C-A765-4B1A-A042-4C45CF997CC6}" type="pres">
      <dgm:prSet presAssocID="{B1134366-1E86-4AFD-AE81-2DF94F90C4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A732BD07-D850-4D95-B820-29CE1B6E8774}" type="pres">
      <dgm:prSet presAssocID="{B1134366-1E86-4AFD-AE81-2DF94F90C47A}" presName="spaceRect" presStyleCnt="0"/>
      <dgm:spPr/>
    </dgm:pt>
    <dgm:pt modelId="{9CA4F9D2-5349-46BA-A3DA-F934AC72BE30}" type="pres">
      <dgm:prSet presAssocID="{B1134366-1E86-4AFD-AE81-2DF94F90C4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2E3291F-2A55-4CC5-98A5-D0DA94CFB0F1}" srcId="{D8C1DBCB-852C-4024-B236-30F438F0C2E5}" destId="{5E480C1C-FDF5-4CC8-A97B-CD215799C6EC}" srcOrd="2" destOrd="0" parTransId="{4748F4BC-E470-4C06-B9E0-684B6B00D9A4}" sibTransId="{97828415-0EB9-4090-9023-56102829D7CC}"/>
    <dgm:cxn modelId="{B265F41F-8BE1-450B-8300-0BA1FDA9EDB9}" type="presOf" srcId="{5E480C1C-FDF5-4CC8-A97B-CD215799C6EC}" destId="{9941385A-3588-4DB7-B967-4A7C728299EE}" srcOrd="0" destOrd="0" presId="urn:microsoft.com/office/officeart/2018/2/layout/IconVerticalSolidList"/>
    <dgm:cxn modelId="{DF1EA834-E2C0-47D6-8DD1-C0C37DC706DB}" type="presOf" srcId="{B1134366-1E86-4AFD-AE81-2DF94F90C47A}" destId="{9CA4F9D2-5349-46BA-A3DA-F934AC72BE30}" srcOrd="0" destOrd="0" presId="urn:microsoft.com/office/officeart/2018/2/layout/IconVerticalSolidList"/>
    <dgm:cxn modelId="{AB950549-E957-4303-911E-D3056021D16A}" srcId="{D8C1DBCB-852C-4024-B236-30F438F0C2E5}" destId="{7E76FE3D-670A-44DC-90BB-041F76667C42}" srcOrd="1" destOrd="0" parTransId="{5C451CED-CD3C-4A80-A985-C536B373968D}" sibTransId="{EE3E892C-2FD9-4949-B10E-450605352F2F}"/>
    <dgm:cxn modelId="{8F9B984E-454D-40BA-B45F-FFC08C621066}" srcId="{D8C1DBCB-852C-4024-B236-30F438F0C2E5}" destId="{E6648C08-6578-480A-A91C-47EBA13A5B72}" srcOrd="0" destOrd="0" parTransId="{FA694CE0-0EAA-417C-B082-639E459B4358}" sibTransId="{2AAEC738-863F-43DC-B0BC-96C43053DBFF}"/>
    <dgm:cxn modelId="{2FD8C7A2-0A11-472C-AEE9-E8E576280D33}" type="presOf" srcId="{D8C1DBCB-852C-4024-B236-30F438F0C2E5}" destId="{47A5BD07-6587-4CF8-B730-E8AF7A9B3B81}" srcOrd="0" destOrd="0" presId="urn:microsoft.com/office/officeart/2018/2/layout/IconVerticalSolidList"/>
    <dgm:cxn modelId="{A46506C4-FA57-4DAA-8D08-51F5527A7BEF}" type="presOf" srcId="{E6648C08-6578-480A-A91C-47EBA13A5B72}" destId="{8847E0EC-4A59-4ACF-B560-E9D43601C567}" srcOrd="0" destOrd="0" presId="urn:microsoft.com/office/officeart/2018/2/layout/IconVerticalSolidList"/>
    <dgm:cxn modelId="{DDF6E5E1-5172-4079-BD10-A403250485B8}" type="presOf" srcId="{7E76FE3D-670A-44DC-90BB-041F76667C42}" destId="{B9CA6661-25CE-4AEE-A73B-1F4633AF3DD6}" srcOrd="0" destOrd="0" presId="urn:microsoft.com/office/officeart/2018/2/layout/IconVerticalSolidList"/>
    <dgm:cxn modelId="{12E2C4ED-460F-4F16-B598-9C6802E198F8}" srcId="{D8C1DBCB-852C-4024-B236-30F438F0C2E5}" destId="{B1134366-1E86-4AFD-AE81-2DF94F90C47A}" srcOrd="3" destOrd="0" parTransId="{05948DE5-9F59-4CD9-B29B-B42B51F0E33A}" sibTransId="{36499333-5816-47F2-AB8D-A5B6A2C38771}"/>
    <dgm:cxn modelId="{C942A616-D1D4-48B4-9877-6150B9408E07}" type="presParOf" srcId="{47A5BD07-6587-4CF8-B730-E8AF7A9B3B81}" destId="{DD5C1186-07FA-4F81-A0B2-6FB59D239073}" srcOrd="0" destOrd="0" presId="urn:microsoft.com/office/officeart/2018/2/layout/IconVerticalSolidList"/>
    <dgm:cxn modelId="{ABE41535-68AF-4181-8194-819AE5B7E464}" type="presParOf" srcId="{DD5C1186-07FA-4F81-A0B2-6FB59D239073}" destId="{9323C1D6-B626-4A69-9AFC-19E29D780FAB}" srcOrd="0" destOrd="0" presId="urn:microsoft.com/office/officeart/2018/2/layout/IconVerticalSolidList"/>
    <dgm:cxn modelId="{08EDA965-B159-43C0-A6C5-F4B0AA3062EA}" type="presParOf" srcId="{DD5C1186-07FA-4F81-A0B2-6FB59D239073}" destId="{74D8A2AE-5CDE-41DB-A2A8-D887DEAC524E}" srcOrd="1" destOrd="0" presId="urn:microsoft.com/office/officeart/2018/2/layout/IconVerticalSolidList"/>
    <dgm:cxn modelId="{6BB0FF92-D7AC-495D-B69F-9D96492C5F52}" type="presParOf" srcId="{DD5C1186-07FA-4F81-A0B2-6FB59D239073}" destId="{27DAAB6F-A1C6-4BA5-814F-0703BA212CDF}" srcOrd="2" destOrd="0" presId="urn:microsoft.com/office/officeart/2018/2/layout/IconVerticalSolidList"/>
    <dgm:cxn modelId="{19F247C2-3CC9-4F40-BFB9-3DF5790595CF}" type="presParOf" srcId="{DD5C1186-07FA-4F81-A0B2-6FB59D239073}" destId="{8847E0EC-4A59-4ACF-B560-E9D43601C567}" srcOrd="3" destOrd="0" presId="urn:microsoft.com/office/officeart/2018/2/layout/IconVerticalSolidList"/>
    <dgm:cxn modelId="{890980C4-E96C-4B67-B0DA-75B591F13A1B}" type="presParOf" srcId="{47A5BD07-6587-4CF8-B730-E8AF7A9B3B81}" destId="{EF0E5A95-5B59-4059-A71C-25559B268289}" srcOrd="1" destOrd="0" presId="urn:microsoft.com/office/officeart/2018/2/layout/IconVerticalSolidList"/>
    <dgm:cxn modelId="{1B59075A-B752-4378-BA7E-D7A7F45784D4}" type="presParOf" srcId="{47A5BD07-6587-4CF8-B730-E8AF7A9B3B81}" destId="{816F398A-7A48-444F-8950-F4A4F8DEF835}" srcOrd="2" destOrd="0" presId="urn:microsoft.com/office/officeart/2018/2/layout/IconVerticalSolidList"/>
    <dgm:cxn modelId="{5BB73A5A-8DB0-4399-B86B-B2953C8140D6}" type="presParOf" srcId="{816F398A-7A48-444F-8950-F4A4F8DEF835}" destId="{7551FEC5-6D77-403E-9CC0-510E76A8335F}" srcOrd="0" destOrd="0" presId="urn:microsoft.com/office/officeart/2018/2/layout/IconVerticalSolidList"/>
    <dgm:cxn modelId="{A30E5E44-79D3-4501-81DD-2A6B8E4612DF}" type="presParOf" srcId="{816F398A-7A48-444F-8950-F4A4F8DEF835}" destId="{4D8E1254-01A0-4854-8908-F5412294709C}" srcOrd="1" destOrd="0" presId="urn:microsoft.com/office/officeart/2018/2/layout/IconVerticalSolidList"/>
    <dgm:cxn modelId="{EBD13948-F223-4906-A5C3-A7A9AEED35A9}" type="presParOf" srcId="{816F398A-7A48-444F-8950-F4A4F8DEF835}" destId="{DCFBEA9A-99BD-4C9A-8ABF-18391FBF0E6D}" srcOrd="2" destOrd="0" presId="urn:microsoft.com/office/officeart/2018/2/layout/IconVerticalSolidList"/>
    <dgm:cxn modelId="{4EEB252C-8F89-4E9B-855B-C8E3D2084975}" type="presParOf" srcId="{816F398A-7A48-444F-8950-F4A4F8DEF835}" destId="{B9CA6661-25CE-4AEE-A73B-1F4633AF3DD6}" srcOrd="3" destOrd="0" presId="urn:microsoft.com/office/officeart/2018/2/layout/IconVerticalSolidList"/>
    <dgm:cxn modelId="{76B5E41F-7A99-4942-A932-EA84ED1FD80E}" type="presParOf" srcId="{47A5BD07-6587-4CF8-B730-E8AF7A9B3B81}" destId="{E4DB6DCD-4F8F-4F0E-82F1-B956268C6BA6}" srcOrd="3" destOrd="0" presId="urn:microsoft.com/office/officeart/2018/2/layout/IconVerticalSolidList"/>
    <dgm:cxn modelId="{65ED988C-BDED-487D-BC45-A411896B4930}" type="presParOf" srcId="{47A5BD07-6587-4CF8-B730-E8AF7A9B3B81}" destId="{788F0503-B593-4AFD-8790-CEA5572B913E}" srcOrd="4" destOrd="0" presId="urn:microsoft.com/office/officeart/2018/2/layout/IconVerticalSolidList"/>
    <dgm:cxn modelId="{5A332B7D-D0F8-4014-B298-F8189379A316}" type="presParOf" srcId="{788F0503-B593-4AFD-8790-CEA5572B913E}" destId="{B941D74D-ABD6-4172-A757-729DB08A8E54}" srcOrd="0" destOrd="0" presId="urn:microsoft.com/office/officeart/2018/2/layout/IconVerticalSolidList"/>
    <dgm:cxn modelId="{EDC0771D-89D5-4ED4-9D4E-79F098D89937}" type="presParOf" srcId="{788F0503-B593-4AFD-8790-CEA5572B913E}" destId="{899A3969-1B40-4E17-81AD-57CF0F990B59}" srcOrd="1" destOrd="0" presId="urn:microsoft.com/office/officeart/2018/2/layout/IconVerticalSolidList"/>
    <dgm:cxn modelId="{619AB27A-7CBE-4623-9AE5-1A5BCFFD90F8}" type="presParOf" srcId="{788F0503-B593-4AFD-8790-CEA5572B913E}" destId="{BDE99E3B-C987-4A72-8321-25E4F8C77F87}" srcOrd="2" destOrd="0" presId="urn:microsoft.com/office/officeart/2018/2/layout/IconVerticalSolidList"/>
    <dgm:cxn modelId="{73DC3356-4A03-405A-80AA-64822ACF5760}" type="presParOf" srcId="{788F0503-B593-4AFD-8790-CEA5572B913E}" destId="{9941385A-3588-4DB7-B967-4A7C728299EE}" srcOrd="3" destOrd="0" presId="urn:microsoft.com/office/officeart/2018/2/layout/IconVerticalSolidList"/>
    <dgm:cxn modelId="{43EB64D8-2916-4007-AF4E-E9D5234D74E1}" type="presParOf" srcId="{47A5BD07-6587-4CF8-B730-E8AF7A9B3B81}" destId="{FDC74D64-6654-4E74-A039-60FE593B5346}" srcOrd="5" destOrd="0" presId="urn:microsoft.com/office/officeart/2018/2/layout/IconVerticalSolidList"/>
    <dgm:cxn modelId="{7C700E06-05EF-4495-B93D-ABB266DA8581}" type="presParOf" srcId="{47A5BD07-6587-4CF8-B730-E8AF7A9B3B81}" destId="{B41E8032-5149-4599-9507-0FE831FA32E7}" srcOrd="6" destOrd="0" presId="urn:microsoft.com/office/officeart/2018/2/layout/IconVerticalSolidList"/>
    <dgm:cxn modelId="{DA4AF303-BD04-4D64-8EA3-1EC5C9AD2ABE}" type="presParOf" srcId="{B41E8032-5149-4599-9507-0FE831FA32E7}" destId="{D6544759-ED02-4653-9AD9-F268505523D1}" srcOrd="0" destOrd="0" presId="urn:microsoft.com/office/officeart/2018/2/layout/IconVerticalSolidList"/>
    <dgm:cxn modelId="{BE13946B-78D9-4792-91B8-E1E34936C3BA}" type="presParOf" srcId="{B41E8032-5149-4599-9507-0FE831FA32E7}" destId="{AF66139C-A765-4B1A-A042-4C45CF997CC6}" srcOrd="1" destOrd="0" presId="urn:microsoft.com/office/officeart/2018/2/layout/IconVerticalSolidList"/>
    <dgm:cxn modelId="{2C9030BB-5AAF-404B-837E-12BE307994C9}" type="presParOf" srcId="{B41E8032-5149-4599-9507-0FE831FA32E7}" destId="{A732BD07-D850-4D95-B820-29CE1B6E8774}" srcOrd="2" destOrd="0" presId="urn:microsoft.com/office/officeart/2018/2/layout/IconVerticalSolidList"/>
    <dgm:cxn modelId="{39941D85-6242-4B36-9ACF-ACCE9F3B0F43}" type="presParOf" srcId="{B41E8032-5149-4599-9507-0FE831FA32E7}" destId="{9CA4F9D2-5349-46BA-A3DA-F934AC72BE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960602-FDA3-4F42-9A7E-DF539C1E398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B804DB-D66D-4727-B17D-55CBA741F242}">
      <dgm:prSet/>
      <dgm:spPr/>
      <dgm:t>
        <a:bodyPr/>
        <a:lstStyle/>
        <a:p>
          <a:r>
            <a:rPr lang="pt-BR"/>
            <a:t>Eliminar o desperdício.</a:t>
          </a:r>
          <a:endParaRPr lang="en-US"/>
        </a:p>
      </dgm:t>
    </dgm:pt>
    <dgm:pt modelId="{B96E4459-4141-4CCF-96BB-21207243FF7E}" type="parTrans" cxnId="{31FA0427-F188-47D6-B8D6-4971EA30DC28}">
      <dgm:prSet/>
      <dgm:spPr/>
      <dgm:t>
        <a:bodyPr/>
        <a:lstStyle/>
        <a:p>
          <a:endParaRPr lang="en-US"/>
        </a:p>
      </dgm:t>
    </dgm:pt>
    <dgm:pt modelId="{C423737E-0C78-45D7-A093-EE68962CD709}" type="sibTrans" cxnId="{31FA0427-F188-47D6-B8D6-4971EA30DC28}">
      <dgm:prSet/>
      <dgm:spPr/>
      <dgm:t>
        <a:bodyPr/>
        <a:lstStyle/>
        <a:p>
          <a:endParaRPr lang="en-US"/>
        </a:p>
      </dgm:t>
    </dgm:pt>
    <dgm:pt modelId="{DC3CA506-D042-403A-9C3F-A5098D63FCB6}">
      <dgm:prSet/>
      <dgm:spPr/>
      <dgm:t>
        <a:bodyPr/>
        <a:lstStyle/>
        <a:p>
          <a:r>
            <a:rPr lang="pt-BR"/>
            <a:t>Amplificar a aprendizagem.</a:t>
          </a:r>
          <a:endParaRPr lang="en-US"/>
        </a:p>
      </dgm:t>
    </dgm:pt>
    <dgm:pt modelId="{B97F9693-95AC-4BBA-8D12-512179773605}" type="parTrans" cxnId="{0DB0EFFA-417D-403C-8271-E9906092434D}">
      <dgm:prSet/>
      <dgm:spPr/>
      <dgm:t>
        <a:bodyPr/>
        <a:lstStyle/>
        <a:p>
          <a:endParaRPr lang="en-US"/>
        </a:p>
      </dgm:t>
    </dgm:pt>
    <dgm:pt modelId="{C58E81FB-A412-4874-B8C2-01C1ABFC77F3}" type="sibTrans" cxnId="{0DB0EFFA-417D-403C-8271-E9906092434D}">
      <dgm:prSet/>
      <dgm:spPr/>
      <dgm:t>
        <a:bodyPr/>
        <a:lstStyle/>
        <a:p>
          <a:endParaRPr lang="en-US"/>
        </a:p>
      </dgm:t>
    </dgm:pt>
    <dgm:pt modelId="{ED37A876-5018-4244-9D29-7BEF8C7CD430}">
      <dgm:prSet/>
      <dgm:spPr/>
      <dgm:t>
        <a:bodyPr/>
        <a:lstStyle/>
        <a:p>
          <a:r>
            <a:rPr lang="pt-BR"/>
            <a:t>Decidir o mais tarde possível.</a:t>
          </a:r>
          <a:endParaRPr lang="en-US"/>
        </a:p>
      </dgm:t>
    </dgm:pt>
    <dgm:pt modelId="{9D38CD9C-E516-4460-9F37-66FB17EDA024}" type="parTrans" cxnId="{F043FBDC-7F7A-4CE3-98A7-CC05B8DF612D}">
      <dgm:prSet/>
      <dgm:spPr/>
      <dgm:t>
        <a:bodyPr/>
        <a:lstStyle/>
        <a:p>
          <a:endParaRPr lang="en-US"/>
        </a:p>
      </dgm:t>
    </dgm:pt>
    <dgm:pt modelId="{571EDC03-5829-4FEF-A5ED-F1D99A056D84}" type="sibTrans" cxnId="{F043FBDC-7F7A-4CE3-98A7-CC05B8DF612D}">
      <dgm:prSet/>
      <dgm:spPr/>
      <dgm:t>
        <a:bodyPr/>
        <a:lstStyle/>
        <a:p>
          <a:endParaRPr lang="en-US"/>
        </a:p>
      </dgm:t>
    </dgm:pt>
    <dgm:pt modelId="{519A5DE7-19F9-4D66-82A8-767051D579EB}">
      <dgm:prSet/>
      <dgm:spPr/>
      <dgm:t>
        <a:bodyPr/>
        <a:lstStyle/>
        <a:p>
          <a:r>
            <a:rPr lang="pt-BR"/>
            <a:t>Entregar o mais rápido possível.</a:t>
          </a:r>
          <a:endParaRPr lang="en-US"/>
        </a:p>
      </dgm:t>
    </dgm:pt>
    <dgm:pt modelId="{E7BF3EC3-CCB5-449E-B6F9-278266505E7D}" type="parTrans" cxnId="{6AE27C74-A5CD-4496-A767-CA8A32569AF6}">
      <dgm:prSet/>
      <dgm:spPr/>
      <dgm:t>
        <a:bodyPr/>
        <a:lstStyle/>
        <a:p>
          <a:endParaRPr lang="en-US"/>
        </a:p>
      </dgm:t>
    </dgm:pt>
    <dgm:pt modelId="{F90B1CAA-D791-4221-BB99-A728D0E85037}" type="sibTrans" cxnId="{6AE27C74-A5CD-4496-A767-CA8A32569AF6}">
      <dgm:prSet/>
      <dgm:spPr/>
      <dgm:t>
        <a:bodyPr/>
        <a:lstStyle/>
        <a:p>
          <a:endParaRPr lang="en-US"/>
        </a:p>
      </dgm:t>
    </dgm:pt>
    <dgm:pt modelId="{2F8DAD24-446F-4964-9A56-BDACA4BBCE4E}">
      <dgm:prSet/>
      <dgm:spPr/>
      <dgm:t>
        <a:bodyPr/>
        <a:lstStyle/>
        <a:p>
          <a:r>
            <a:rPr lang="pt-BR"/>
            <a:t>Empoderar a equipe.</a:t>
          </a:r>
          <a:endParaRPr lang="en-US"/>
        </a:p>
      </dgm:t>
    </dgm:pt>
    <dgm:pt modelId="{F95F0872-9C7B-42A9-9DE2-1BA56A6D0D4C}" type="parTrans" cxnId="{0003AA46-BD79-4781-8954-E60AF9B76A7E}">
      <dgm:prSet/>
      <dgm:spPr/>
      <dgm:t>
        <a:bodyPr/>
        <a:lstStyle/>
        <a:p>
          <a:endParaRPr lang="en-US"/>
        </a:p>
      </dgm:t>
    </dgm:pt>
    <dgm:pt modelId="{FE4ABD7F-8D46-4C4D-B64F-D0304D876B61}" type="sibTrans" cxnId="{0003AA46-BD79-4781-8954-E60AF9B76A7E}">
      <dgm:prSet/>
      <dgm:spPr/>
      <dgm:t>
        <a:bodyPr/>
        <a:lstStyle/>
        <a:p>
          <a:endParaRPr lang="en-US"/>
        </a:p>
      </dgm:t>
    </dgm:pt>
    <dgm:pt modelId="{BABA132F-DF15-4D80-8EC1-6D2846CA97D4}">
      <dgm:prSet/>
      <dgm:spPr/>
      <dgm:t>
        <a:bodyPr/>
        <a:lstStyle/>
        <a:p>
          <a:r>
            <a:rPr lang="pt-BR"/>
            <a:t>Construir integridade.</a:t>
          </a:r>
          <a:endParaRPr lang="en-US"/>
        </a:p>
      </dgm:t>
    </dgm:pt>
    <dgm:pt modelId="{68601E03-DAC1-4E33-BA03-AB9B234D0AC3}" type="parTrans" cxnId="{87FEEB02-503C-44D5-A964-EA0F2065E5E3}">
      <dgm:prSet/>
      <dgm:spPr/>
      <dgm:t>
        <a:bodyPr/>
        <a:lstStyle/>
        <a:p>
          <a:endParaRPr lang="en-US"/>
        </a:p>
      </dgm:t>
    </dgm:pt>
    <dgm:pt modelId="{BF5BFB77-0EDD-41DC-8E98-E02E4316CFEB}" type="sibTrans" cxnId="{87FEEB02-503C-44D5-A964-EA0F2065E5E3}">
      <dgm:prSet/>
      <dgm:spPr/>
      <dgm:t>
        <a:bodyPr/>
        <a:lstStyle/>
        <a:p>
          <a:endParaRPr lang="en-US"/>
        </a:p>
      </dgm:t>
    </dgm:pt>
    <dgm:pt modelId="{E42D9DF7-85B0-4D61-BD51-4C062AE3865C}">
      <dgm:prSet/>
      <dgm:spPr/>
      <dgm:t>
        <a:bodyPr/>
        <a:lstStyle/>
        <a:p>
          <a:r>
            <a:rPr lang="pt-BR"/>
            <a:t>Ver o todo.</a:t>
          </a:r>
          <a:endParaRPr lang="en-US"/>
        </a:p>
      </dgm:t>
    </dgm:pt>
    <dgm:pt modelId="{B23ECBFF-6829-4383-B421-8D18B9865B61}" type="parTrans" cxnId="{D126F0C4-0B62-4F4F-AF01-6A60399EE52E}">
      <dgm:prSet/>
      <dgm:spPr/>
      <dgm:t>
        <a:bodyPr/>
        <a:lstStyle/>
        <a:p>
          <a:endParaRPr lang="en-US"/>
        </a:p>
      </dgm:t>
    </dgm:pt>
    <dgm:pt modelId="{5DADD675-A90B-4823-85DB-521894AB35E6}" type="sibTrans" cxnId="{D126F0C4-0B62-4F4F-AF01-6A60399EE52E}">
      <dgm:prSet/>
      <dgm:spPr/>
      <dgm:t>
        <a:bodyPr/>
        <a:lstStyle/>
        <a:p>
          <a:endParaRPr lang="en-US"/>
        </a:p>
      </dgm:t>
    </dgm:pt>
    <dgm:pt modelId="{B24FC167-02EC-4FDD-A8B3-C1A644A56431}" type="pres">
      <dgm:prSet presAssocID="{0C960602-FDA3-4F42-9A7E-DF539C1E398C}" presName="root" presStyleCnt="0">
        <dgm:presLayoutVars>
          <dgm:dir/>
          <dgm:resizeHandles val="exact"/>
        </dgm:presLayoutVars>
      </dgm:prSet>
      <dgm:spPr/>
    </dgm:pt>
    <dgm:pt modelId="{3935994C-D9EE-47FE-B6F1-76E1504A8B01}" type="pres">
      <dgm:prSet presAssocID="{D3B804DB-D66D-4727-B17D-55CBA741F242}" presName="compNode" presStyleCnt="0"/>
      <dgm:spPr/>
    </dgm:pt>
    <dgm:pt modelId="{9A32D427-D862-4AF3-B51C-C8765244BD46}" type="pres">
      <dgm:prSet presAssocID="{D3B804DB-D66D-4727-B17D-55CBA741F24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"/>
        </a:ext>
      </dgm:extLst>
    </dgm:pt>
    <dgm:pt modelId="{03E07BBC-D964-4AEB-8AD0-394A0D5D9AAE}" type="pres">
      <dgm:prSet presAssocID="{D3B804DB-D66D-4727-B17D-55CBA741F242}" presName="spaceRect" presStyleCnt="0"/>
      <dgm:spPr/>
    </dgm:pt>
    <dgm:pt modelId="{3AFF3BC1-9095-45D0-B09E-C4C53FE3B809}" type="pres">
      <dgm:prSet presAssocID="{D3B804DB-D66D-4727-B17D-55CBA741F242}" presName="textRect" presStyleLbl="revTx" presStyleIdx="0" presStyleCnt="7">
        <dgm:presLayoutVars>
          <dgm:chMax val="1"/>
          <dgm:chPref val="1"/>
        </dgm:presLayoutVars>
      </dgm:prSet>
      <dgm:spPr/>
    </dgm:pt>
    <dgm:pt modelId="{E2009568-C06F-4EE0-9343-39ADB6C73069}" type="pres">
      <dgm:prSet presAssocID="{C423737E-0C78-45D7-A093-EE68962CD709}" presName="sibTrans" presStyleCnt="0"/>
      <dgm:spPr/>
    </dgm:pt>
    <dgm:pt modelId="{44809365-455B-432E-A901-8311EF2386BB}" type="pres">
      <dgm:prSet presAssocID="{DC3CA506-D042-403A-9C3F-A5098D63FCB6}" presName="compNode" presStyleCnt="0"/>
      <dgm:spPr/>
    </dgm:pt>
    <dgm:pt modelId="{94DDB696-7901-4107-BCED-BB5186DEF194}" type="pres">
      <dgm:prSet presAssocID="{DC3CA506-D042-403A-9C3F-A5098D63FCB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36A2B56-1775-4423-92F9-B9238EC1C1FE}" type="pres">
      <dgm:prSet presAssocID="{DC3CA506-D042-403A-9C3F-A5098D63FCB6}" presName="spaceRect" presStyleCnt="0"/>
      <dgm:spPr/>
    </dgm:pt>
    <dgm:pt modelId="{E9776519-8041-4A9C-BFE1-1E20C0847D8B}" type="pres">
      <dgm:prSet presAssocID="{DC3CA506-D042-403A-9C3F-A5098D63FCB6}" presName="textRect" presStyleLbl="revTx" presStyleIdx="1" presStyleCnt="7">
        <dgm:presLayoutVars>
          <dgm:chMax val="1"/>
          <dgm:chPref val="1"/>
        </dgm:presLayoutVars>
      </dgm:prSet>
      <dgm:spPr/>
    </dgm:pt>
    <dgm:pt modelId="{A9A37210-5B2F-400E-BC23-2FBC9E025CA5}" type="pres">
      <dgm:prSet presAssocID="{C58E81FB-A412-4874-B8C2-01C1ABFC77F3}" presName="sibTrans" presStyleCnt="0"/>
      <dgm:spPr/>
    </dgm:pt>
    <dgm:pt modelId="{E2B6D721-9B6E-49E2-97AB-3156FB3B9331}" type="pres">
      <dgm:prSet presAssocID="{ED37A876-5018-4244-9D29-7BEF8C7CD430}" presName="compNode" presStyleCnt="0"/>
      <dgm:spPr/>
    </dgm:pt>
    <dgm:pt modelId="{D3460951-F346-4F54-B149-A797739E5055}" type="pres">
      <dgm:prSet presAssocID="{ED37A876-5018-4244-9D29-7BEF8C7CD43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327CFD91-E6BA-4DC3-8A8E-7B2425F074D1}" type="pres">
      <dgm:prSet presAssocID="{ED37A876-5018-4244-9D29-7BEF8C7CD430}" presName="spaceRect" presStyleCnt="0"/>
      <dgm:spPr/>
    </dgm:pt>
    <dgm:pt modelId="{8E932D4E-D48F-4739-9EBE-20272B1434D4}" type="pres">
      <dgm:prSet presAssocID="{ED37A876-5018-4244-9D29-7BEF8C7CD430}" presName="textRect" presStyleLbl="revTx" presStyleIdx="2" presStyleCnt="7">
        <dgm:presLayoutVars>
          <dgm:chMax val="1"/>
          <dgm:chPref val="1"/>
        </dgm:presLayoutVars>
      </dgm:prSet>
      <dgm:spPr/>
    </dgm:pt>
    <dgm:pt modelId="{308B786C-06EA-41C1-9A90-24AA1C36575F}" type="pres">
      <dgm:prSet presAssocID="{571EDC03-5829-4FEF-A5ED-F1D99A056D84}" presName="sibTrans" presStyleCnt="0"/>
      <dgm:spPr/>
    </dgm:pt>
    <dgm:pt modelId="{0783BC65-0560-498F-8533-D2062F1A8BD2}" type="pres">
      <dgm:prSet presAssocID="{519A5DE7-19F9-4D66-82A8-767051D579EB}" presName="compNode" presStyleCnt="0"/>
      <dgm:spPr/>
    </dgm:pt>
    <dgm:pt modelId="{BB297327-8A36-441A-8D02-7C226C909374}" type="pres">
      <dgm:prSet presAssocID="{519A5DE7-19F9-4D66-82A8-767051D579EB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9D0FEF7D-8FD6-43C4-A229-7E4E9B535C08}" type="pres">
      <dgm:prSet presAssocID="{519A5DE7-19F9-4D66-82A8-767051D579EB}" presName="spaceRect" presStyleCnt="0"/>
      <dgm:spPr/>
    </dgm:pt>
    <dgm:pt modelId="{0F8EB952-3F56-4CE6-9974-D482DBF7A836}" type="pres">
      <dgm:prSet presAssocID="{519A5DE7-19F9-4D66-82A8-767051D579EB}" presName="textRect" presStyleLbl="revTx" presStyleIdx="3" presStyleCnt="7">
        <dgm:presLayoutVars>
          <dgm:chMax val="1"/>
          <dgm:chPref val="1"/>
        </dgm:presLayoutVars>
      </dgm:prSet>
      <dgm:spPr/>
    </dgm:pt>
    <dgm:pt modelId="{4A26F988-293B-4B62-AD2F-70DFE994BB9D}" type="pres">
      <dgm:prSet presAssocID="{F90B1CAA-D791-4221-BB99-A728D0E85037}" presName="sibTrans" presStyleCnt="0"/>
      <dgm:spPr/>
    </dgm:pt>
    <dgm:pt modelId="{8A30E2A3-842B-4E3F-8918-A17683C851B4}" type="pres">
      <dgm:prSet presAssocID="{2F8DAD24-446F-4964-9A56-BDACA4BBCE4E}" presName="compNode" presStyleCnt="0"/>
      <dgm:spPr/>
    </dgm:pt>
    <dgm:pt modelId="{325A6CD5-580C-49BE-ADFD-62A971FEA761}" type="pres">
      <dgm:prSet presAssocID="{2F8DAD24-446F-4964-9A56-BDACA4BBCE4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A7D23CD-0032-4186-848A-17D2476131CC}" type="pres">
      <dgm:prSet presAssocID="{2F8DAD24-446F-4964-9A56-BDACA4BBCE4E}" presName="spaceRect" presStyleCnt="0"/>
      <dgm:spPr/>
    </dgm:pt>
    <dgm:pt modelId="{F240CB34-426E-44AF-8EBF-D2F85AEE2A0E}" type="pres">
      <dgm:prSet presAssocID="{2F8DAD24-446F-4964-9A56-BDACA4BBCE4E}" presName="textRect" presStyleLbl="revTx" presStyleIdx="4" presStyleCnt="7">
        <dgm:presLayoutVars>
          <dgm:chMax val="1"/>
          <dgm:chPref val="1"/>
        </dgm:presLayoutVars>
      </dgm:prSet>
      <dgm:spPr/>
    </dgm:pt>
    <dgm:pt modelId="{86A0D3FC-705C-4026-889C-437AFF98E07D}" type="pres">
      <dgm:prSet presAssocID="{FE4ABD7F-8D46-4C4D-B64F-D0304D876B61}" presName="sibTrans" presStyleCnt="0"/>
      <dgm:spPr/>
    </dgm:pt>
    <dgm:pt modelId="{7B03D572-AC70-4D16-B255-788977E3B05B}" type="pres">
      <dgm:prSet presAssocID="{BABA132F-DF15-4D80-8EC1-6D2846CA97D4}" presName="compNode" presStyleCnt="0"/>
      <dgm:spPr/>
    </dgm:pt>
    <dgm:pt modelId="{0FEC847E-AADC-44AD-B870-20F1BE05B759}" type="pres">
      <dgm:prSet presAssocID="{BABA132F-DF15-4D80-8EC1-6D2846CA97D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EC42A0A-4730-4166-8DA9-88B0BF723A6A}" type="pres">
      <dgm:prSet presAssocID="{BABA132F-DF15-4D80-8EC1-6D2846CA97D4}" presName="spaceRect" presStyleCnt="0"/>
      <dgm:spPr/>
    </dgm:pt>
    <dgm:pt modelId="{5A3060DF-CA37-4AF9-A77E-03DE5B457AC8}" type="pres">
      <dgm:prSet presAssocID="{BABA132F-DF15-4D80-8EC1-6D2846CA97D4}" presName="textRect" presStyleLbl="revTx" presStyleIdx="5" presStyleCnt="7">
        <dgm:presLayoutVars>
          <dgm:chMax val="1"/>
          <dgm:chPref val="1"/>
        </dgm:presLayoutVars>
      </dgm:prSet>
      <dgm:spPr/>
    </dgm:pt>
    <dgm:pt modelId="{00419C33-14EB-438F-AF29-8B4D63BB9457}" type="pres">
      <dgm:prSet presAssocID="{BF5BFB77-0EDD-41DC-8E98-E02E4316CFEB}" presName="sibTrans" presStyleCnt="0"/>
      <dgm:spPr/>
    </dgm:pt>
    <dgm:pt modelId="{038EB2ED-C6CE-46EB-83B9-C285812A7797}" type="pres">
      <dgm:prSet presAssocID="{E42D9DF7-85B0-4D61-BD51-4C062AE3865C}" presName="compNode" presStyleCnt="0"/>
      <dgm:spPr/>
    </dgm:pt>
    <dgm:pt modelId="{CF86D09D-0D3C-4189-9E41-ED7361F110EB}" type="pres">
      <dgm:prSet presAssocID="{E42D9DF7-85B0-4D61-BD51-4C062AE3865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scope"/>
        </a:ext>
      </dgm:extLst>
    </dgm:pt>
    <dgm:pt modelId="{FBA66744-8CD3-4DCF-A745-65A7D9896A92}" type="pres">
      <dgm:prSet presAssocID="{E42D9DF7-85B0-4D61-BD51-4C062AE3865C}" presName="spaceRect" presStyleCnt="0"/>
      <dgm:spPr/>
    </dgm:pt>
    <dgm:pt modelId="{807DE470-7414-49E6-9893-E56D82C026C7}" type="pres">
      <dgm:prSet presAssocID="{E42D9DF7-85B0-4D61-BD51-4C062AE3865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87FEEB02-503C-44D5-A964-EA0F2065E5E3}" srcId="{0C960602-FDA3-4F42-9A7E-DF539C1E398C}" destId="{BABA132F-DF15-4D80-8EC1-6D2846CA97D4}" srcOrd="5" destOrd="0" parTransId="{68601E03-DAC1-4E33-BA03-AB9B234D0AC3}" sibTransId="{BF5BFB77-0EDD-41DC-8E98-E02E4316CFEB}"/>
    <dgm:cxn modelId="{31FA0427-F188-47D6-B8D6-4971EA30DC28}" srcId="{0C960602-FDA3-4F42-9A7E-DF539C1E398C}" destId="{D3B804DB-D66D-4727-B17D-55CBA741F242}" srcOrd="0" destOrd="0" parTransId="{B96E4459-4141-4CCF-96BB-21207243FF7E}" sibTransId="{C423737E-0C78-45D7-A093-EE68962CD709}"/>
    <dgm:cxn modelId="{3EFCCB38-AADC-43EC-9365-56446A83E07B}" type="presOf" srcId="{519A5DE7-19F9-4D66-82A8-767051D579EB}" destId="{0F8EB952-3F56-4CE6-9974-D482DBF7A836}" srcOrd="0" destOrd="0" presId="urn:microsoft.com/office/officeart/2018/2/layout/IconLabelList"/>
    <dgm:cxn modelId="{9D08C95D-FCBF-483C-B6FC-751ACF010449}" type="presOf" srcId="{DC3CA506-D042-403A-9C3F-A5098D63FCB6}" destId="{E9776519-8041-4A9C-BFE1-1E20C0847D8B}" srcOrd="0" destOrd="0" presId="urn:microsoft.com/office/officeart/2018/2/layout/IconLabelList"/>
    <dgm:cxn modelId="{0003AA46-BD79-4781-8954-E60AF9B76A7E}" srcId="{0C960602-FDA3-4F42-9A7E-DF539C1E398C}" destId="{2F8DAD24-446F-4964-9A56-BDACA4BBCE4E}" srcOrd="4" destOrd="0" parTransId="{F95F0872-9C7B-42A9-9DE2-1BA56A6D0D4C}" sibTransId="{FE4ABD7F-8D46-4C4D-B64F-D0304D876B61}"/>
    <dgm:cxn modelId="{6AE27C74-A5CD-4496-A767-CA8A32569AF6}" srcId="{0C960602-FDA3-4F42-9A7E-DF539C1E398C}" destId="{519A5DE7-19F9-4D66-82A8-767051D579EB}" srcOrd="3" destOrd="0" parTransId="{E7BF3EC3-CCB5-449E-B6F9-278266505E7D}" sibTransId="{F90B1CAA-D791-4221-BB99-A728D0E85037}"/>
    <dgm:cxn modelId="{DCAFED85-F5A8-402A-9D9E-3D166473C1DA}" type="presOf" srcId="{0C960602-FDA3-4F42-9A7E-DF539C1E398C}" destId="{B24FC167-02EC-4FDD-A8B3-C1A644A56431}" srcOrd="0" destOrd="0" presId="urn:microsoft.com/office/officeart/2018/2/layout/IconLabelList"/>
    <dgm:cxn modelId="{23CDF49C-3753-4DDE-8190-F9A047382929}" type="presOf" srcId="{2F8DAD24-446F-4964-9A56-BDACA4BBCE4E}" destId="{F240CB34-426E-44AF-8EBF-D2F85AEE2A0E}" srcOrd="0" destOrd="0" presId="urn:microsoft.com/office/officeart/2018/2/layout/IconLabelList"/>
    <dgm:cxn modelId="{3E51CBA6-D695-4B07-9993-D4C4A55444BB}" type="presOf" srcId="{ED37A876-5018-4244-9D29-7BEF8C7CD430}" destId="{8E932D4E-D48F-4739-9EBE-20272B1434D4}" srcOrd="0" destOrd="0" presId="urn:microsoft.com/office/officeart/2018/2/layout/IconLabelList"/>
    <dgm:cxn modelId="{A51ECAAD-7360-4F17-874C-19F6FD45F20F}" type="presOf" srcId="{E42D9DF7-85B0-4D61-BD51-4C062AE3865C}" destId="{807DE470-7414-49E6-9893-E56D82C026C7}" srcOrd="0" destOrd="0" presId="urn:microsoft.com/office/officeart/2018/2/layout/IconLabelList"/>
    <dgm:cxn modelId="{D126F0C4-0B62-4F4F-AF01-6A60399EE52E}" srcId="{0C960602-FDA3-4F42-9A7E-DF539C1E398C}" destId="{E42D9DF7-85B0-4D61-BD51-4C062AE3865C}" srcOrd="6" destOrd="0" parTransId="{B23ECBFF-6829-4383-B421-8D18B9865B61}" sibTransId="{5DADD675-A90B-4823-85DB-521894AB35E6}"/>
    <dgm:cxn modelId="{5C9BC1D6-AC90-42DE-9EAA-7ED592EFDAF6}" type="presOf" srcId="{BABA132F-DF15-4D80-8EC1-6D2846CA97D4}" destId="{5A3060DF-CA37-4AF9-A77E-03DE5B457AC8}" srcOrd="0" destOrd="0" presId="urn:microsoft.com/office/officeart/2018/2/layout/IconLabelList"/>
    <dgm:cxn modelId="{F043FBDC-7F7A-4CE3-98A7-CC05B8DF612D}" srcId="{0C960602-FDA3-4F42-9A7E-DF539C1E398C}" destId="{ED37A876-5018-4244-9D29-7BEF8C7CD430}" srcOrd="2" destOrd="0" parTransId="{9D38CD9C-E516-4460-9F37-66FB17EDA024}" sibTransId="{571EDC03-5829-4FEF-A5ED-F1D99A056D84}"/>
    <dgm:cxn modelId="{8255B0DE-D852-42A7-8895-6C92D6FA5EB5}" type="presOf" srcId="{D3B804DB-D66D-4727-B17D-55CBA741F242}" destId="{3AFF3BC1-9095-45D0-B09E-C4C53FE3B809}" srcOrd="0" destOrd="0" presId="urn:microsoft.com/office/officeart/2018/2/layout/IconLabelList"/>
    <dgm:cxn modelId="{0DB0EFFA-417D-403C-8271-E9906092434D}" srcId="{0C960602-FDA3-4F42-9A7E-DF539C1E398C}" destId="{DC3CA506-D042-403A-9C3F-A5098D63FCB6}" srcOrd="1" destOrd="0" parTransId="{B97F9693-95AC-4BBA-8D12-512179773605}" sibTransId="{C58E81FB-A412-4874-B8C2-01C1ABFC77F3}"/>
    <dgm:cxn modelId="{2F9EA7FA-E07E-406F-B8E9-87E8C1D06F75}" type="presParOf" srcId="{B24FC167-02EC-4FDD-A8B3-C1A644A56431}" destId="{3935994C-D9EE-47FE-B6F1-76E1504A8B01}" srcOrd="0" destOrd="0" presId="urn:microsoft.com/office/officeart/2018/2/layout/IconLabelList"/>
    <dgm:cxn modelId="{DB43C76E-5093-440D-B36C-2BC267AAB0AC}" type="presParOf" srcId="{3935994C-D9EE-47FE-B6F1-76E1504A8B01}" destId="{9A32D427-D862-4AF3-B51C-C8765244BD46}" srcOrd="0" destOrd="0" presId="urn:microsoft.com/office/officeart/2018/2/layout/IconLabelList"/>
    <dgm:cxn modelId="{5455F250-BA93-45F8-A72A-DF21DC3D7493}" type="presParOf" srcId="{3935994C-D9EE-47FE-B6F1-76E1504A8B01}" destId="{03E07BBC-D964-4AEB-8AD0-394A0D5D9AAE}" srcOrd="1" destOrd="0" presId="urn:microsoft.com/office/officeart/2018/2/layout/IconLabelList"/>
    <dgm:cxn modelId="{8824A1DB-3E26-4746-9704-35F5C7D69DF4}" type="presParOf" srcId="{3935994C-D9EE-47FE-B6F1-76E1504A8B01}" destId="{3AFF3BC1-9095-45D0-B09E-C4C53FE3B809}" srcOrd="2" destOrd="0" presId="urn:microsoft.com/office/officeart/2018/2/layout/IconLabelList"/>
    <dgm:cxn modelId="{ED1B3A12-D71E-4E5C-82C8-32D34EECA2C3}" type="presParOf" srcId="{B24FC167-02EC-4FDD-A8B3-C1A644A56431}" destId="{E2009568-C06F-4EE0-9343-39ADB6C73069}" srcOrd="1" destOrd="0" presId="urn:microsoft.com/office/officeart/2018/2/layout/IconLabelList"/>
    <dgm:cxn modelId="{6015B63D-8A63-4CEE-8F5C-BA9474D474AC}" type="presParOf" srcId="{B24FC167-02EC-4FDD-A8B3-C1A644A56431}" destId="{44809365-455B-432E-A901-8311EF2386BB}" srcOrd="2" destOrd="0" presId="urn:microsoft.com/office/officeart/2018/2/layout/IconLabelList"/>
    <dgm:cxn modelId="{30F48571-AD25-4E07-B49C-041AF95B59F9}" type="presParOf" srcId="{44809365-455B-432E-A901-8311EF2386BB}" destId="{94DDB696-7901-4107-BCED-BB5186DEF194}" srcOrd="0" destOrd="0" presId="urn:microsoft.com/office/officeart/2018/2/layout/IconLabelList"/>
    <dgm:cxn modelId="{C88EFB70-6616-49F0-B145-0C19F298BB56}" type="presParOf" srcId="{44809365-455B-432E-A901-8311EF2386BB}" destId="{036A2B56-1775-4423-92F9-B9238EC1C1FE}" srcOrd="1" destOrd="0" presId="urn:microsoft.com/office/officeart/2018/2/layout/IconLabelList"/>
    <dgm:cxn modelId="{33FA9C10-607B-473B-AC3A-3A516F3B63BB}" type="presParOf" srcId="{44809365-455B-432E-A901-8311EF2386BB}" destId="{E9776519-8041-4A9C-BFE1-1E20C0847D8B}" srcOrd="2" destOrd="0" presId="urn:microsoft.com/office/officeart/2018/2/layout/IconLabelList"/>
    <dgm:cxn modelId="{D9665CB2-DB80-4875-94FB-C89175A1EAE1}" type="presParOf" srcId="{B24FC167-02EC-4FDD-A8B3-C1A644A56431}" destId="{A9A37210-5B2F-400E-BC23-2FBC9E025CA5}" srcOrd="3" destOrd="0" presId="urn:microsoft.com/office/officeart/2018/2/layout/IconLabelList"/>
    <dgm:cxn modelId="{981DF964-69C0-4434-B1BA-5B9D97233897}" type="presParOf" srcId="{B24FC167-02EC-4FDD-A8B3-C1A644A56431}" destId="{E2B6D721-9B6E-49E2-97AB-3156FB3B9331}" srcOrd="4" destOrd="0" presId="urn:microsoft.com/office/officeart/2018/2/layout/IconLabelList"/>
    <dgm:cxn modelId="{242145A4-19AC-403F-BD3C-FBDD661E7B35}" type="presParOf" srcId="{E2B6D721-9B6E-49E2-97AB-3156FB3B9331}" destId="{D3460951-F346-4F54-B149-A797739E5055}" srcOrd="0" destOrd="0" presId="urn:microsoft.com/office/officeart/2018/2/layout/IconLabelList"/>
    <dgm:cxn modelId="{3316C3B0-B77E-457F-A9D4-388A221CA6EB}" type="presParOf" srcId="{E2B6D721-9B6E-49E2-97AB-3156FB3B9331}" destId="{327CFD91-E6BA-4DC3-8A8E-7B2425F074D1}" srcOrd="1" destOrd="0" presId="urn:microsoft.com/office/officeart/2018/2/layout/IconLabelList"/>
    <dgm:cxn modelId="{97DCF983-4E1F-45BF-881E-68F1CB50B647}" type="presParOf" srcId="{E2B6D721-9B6E-49E2-97AB-3156FB3B9331}" destId="{8E932D4E-D48F-4739-9EBE-20272B1434D4}" srcOrd="2" destOrd="0" presId="urn:microsoft.com/office/officeart/2018/2/layout/IconLabelList"/>
    <dgm:cxn modelId="{81E33065-9075-437D-9AF8-66C97CE8FD36}" type="presParOf" srcId="{B24FC167-02EC-4FDD-A8B3-C1A644A56431}" destId="{308B786C-06EA-41C1-9A90-24AA1C36575F}" srcOrd="5" destOrd="0" presId="urn:microsoft.com/office/officeart/2018/2/layout/IconLabelList"/>
    <dgm:cxn modelId="{64CD11CF-01BB-460D-A9C2-C49C3A7B0D76}" type="presParOf" srcId="{B24FC167-02EC-4FDD-A8B3-C1A644A56431}" destId="{0783BC65-0560-498F-8533-D2062F1A8BD2}" srcOrd="6" destOrd="0" presId="urn:microsoft.com/office/officeart/2018/2/layout/IconLabelList"/>
    <dgm:cxn modelId="{095BACEC-CCC4-4843-A898-F90265EF1CD7}" type="presParOf" srcId="{0783BC65-0560-498F-8533-D2062F1A8BD2}" destId="{BB297327-8A36-441A-8D02-7C226C909374}" srcOrd="0" destOrd="0" presId="urn:microsoft.com/office/officeart/2018/2/layout/IconLabelList"/>
    <dgm:cxn modelId="{A5CF288C-D7D8-4C72-8C87-9180B549AB4E}" type="presParOf" srcId="{0783BC65-0560-498F-8533-D2062F1A8BD2}" destId="{9D0FEF7D-8FD6-43C4-A229-7E4E9B535C08}" srcOrd="1" destOrd="0" presId="urn:microsoft.com/office/officeart/2018/2/layout/IconLabelList"/>
    <dgm:cxn modelId="{BF94CF45-B40A-45B1-A5B5-1663B33A289A}" type="presParOf" srcId="{0783BC65-0560-498F-8533-D2062F1A8BD2}" destId="{0F8EB952-3F56-4CE6-9974-D482DBF7A836}" srcOrd="2" destOrd="0" presId="urn:microsoft.com/office/officeart/2018/2/layout/IconLabelList"/>
    <dgm:cxn modelId="{1064EC0C-3380-40C4-8669-949F6161AFFD}" type="presParOf" srcId="{B24FC167-02EC-4FDD-A8B3-C1A644A56431}" destId="{4A26F988-293B-4B62-AD2F-70DFE994BB9D}" srcOrd="7" destOrd="0" presId="urn:microsoft.com/office/officeart/2018/2/layout/IconLabelList"/>
    <dgm:cxn modelId="{7CA3FF71-8238-46A2-84EA-5A983D4E172C}" type="presParOf" srcId="{B24FC167-02EC-4FDD-A8B3-C1A644A56431}" destId="{8A30E2A3-842B-4E3F-8918-A17683C851B4}" srcOrd="8" destOrd="0" presId="urn:microsoft.com/office/officeart/2018/2/layout/IconLabelList"/>
    <dgm:cxn modelId="{C2C2E782-F59C-4DAA-8EC0-7C813AD08215}" type="presParOf" srcId="{8A30E2A3-842B-4E3F-8918-A17683C851B4}" destId="{325A6CD5-580C-49BE-ADFD-62A971FEA761}" srcOrd="0" destOrd="0" presId="urn:microsoft.com/office/officeart/2018/2/layout/IconLabelList"/>
    <dgm:cxn modelId="{51BF1817-912F-408F-B106-26EEA5B9E21A}" type="presParOf" srcId="{8A30E2A3-842B-4E3F-8918-A17683C851B4}" destId="{4A7D23CD-0032-4186-848A-17D2476131CC}" srcOrd="1" destOrd="0" presId="urn:microsoft.com/office/officeart/2018/2/layout/IconLabelList"/>
    <dgm:cxn modelId="{FEF36568-A279-4C3F-93D4-B10DAFB83FE7}" type="presParOf" srcId="{8A30E2A3-842B-4E3F-8918-A17683C851B4}" destId="{F240CB34-426E-44AF-8EBF-D2F85AEE2A0E}" srcOrd="2" destOrd="0" presId="urn:microsoft.com/office/officeart/2018/2/layout/IconLabelList"/>
    <dgm:cxn modelId="{97CA00AA-3933-4658-9214-D4DCE4C0A25A}" type="presParOf" srcId="{B24FC167-02EC-4FDD-A8B3-C1A644A56431}" destId="{86A0D3FC-705C-4026-889C-437AFF98E07D}" srcOrd="9" destOrd="0" presId="urn:microsoft.com/office/officeart/2018/2/layout/IconLabelList"/>
    <dgm:cxn modelId="{1CFE8152-F542-4217-8421-17451DF1F2C5}" type="presParOf" srcId="{B24FC167-02EC-4FDD-A8B3-C1A644A56431}" destId="{7B03D572-AC70-4D16-B255-788977E3B05B}" srcOrd="10" destOrd="0" presId="urn:microsoft.com/office/officeart/2018/2/layout/IconLabelList"/>
    <dgm:cxn modelId="{C86BF52E-320D-4E31-9ADB-EDCBD8B2E574}" type="presParOf" srcId="{7B03D572-AC70-4D16-B255-788977E3B05B}" destId="{0FEC847E-AADC-44AD-B870-20F1BE05B759}" srcOrd="0" destOrd="0" presId="urn:microsoft.com/office/officeart/2018/2/layout/IconLabelList"/>
    <dgm:cxn modelId="{D8A7FEBA-B900-47DD-9B7B-3FAA956A3C6D}" type="presParOf" srcId="{7B03D572-AC70-4D16-B255-788977E3B05B}" destId="{CEC42A0A-4730-4166-8DA9-88B0BF723A6A}" srcOrd="1" destOrd="0" presId="urn:microsoft.com/office/officeart/2018/2/layout/IconLabelList"/>
    <dgm:cxn modelId="{55DF4C9D-7899-401C-8DC7-62F3FBAACEBD}" type="presParOf" srcId="{7B03D572-AC70-4D16-B255-788977E3B05B}" destId="{5A3060DF-CA37-4AF9-A77E-03DE5B457AC8}" srcOrd="2" destOrd="0" presId="urn:microsoft.com/office/officeart/2018/2/layout/IconLabelList"/>
    <dgm:cxn modelId="{BF36F40D-AC4C-4FFC-AD8D-BFE6E77E2B74}" type="presParOf" srcId="{B24FC167-02EC-4FDD-A8B3-C1A644A56431}" destId="{00419C33-14EB-438F-AF29-8B4D63BB9457}" srcOrd="11" destOrd="0" presId="urn:microsoft.com/office/officeart/2018/2/layout/IconLabelList"/>
    <dgm:cxn modelId="{55FB417D-EC80-4ECE-A7D3-348437D4D39A}" type="presParOf" srcId="{B24FC167-02EC-4FDD-A8B3-C1A644A56431}" destId="{038EB2ED-C6CE-46EB-83B9-C285812A7797}" srcOrd="12" destOrd="0" presId="urn:microsoft.com/office/officeart/2018/2/layout/IconLabelList"/>
    <dgm:cxn modelId="{742515A8-2B4D-4E7B-B6E9-F18B956B839F}" type="presParOf" srcId="{038EB2ED-C6CE-46EB-83B9-C285812A7797}" destId="{CF86D09D-0D3C-4189-9E41-ED7361F110EB}" srcOrd="0" destOrd="0" presId="urn:microsoft.com/office/officeart/2018/2/layout/IconLabelList"/>
    <dgm:cxn modelId="{CF1B48B2-5547-4337-B26D-DDA654268C71}" type="presParOf" srcId="{038EB2ED-C6CE-46EB-83B9-C285812A7797}" destId="{FBA66744-8CD3-4DCF-A745-65A7D9896A92}" srcOrd="1" destOrd="0" presId="urn:microsoft.com/office/officeart/2018/2/layout/IconLabelList"/>
    <dgm:cxn modelId="{A0C0A29F-5631-4FDA-985F-063CB00FD8C9}" type="presParOf" srcId="{038EB2ED-C6CE-46EB-83B9-C285812A7797}" destId="{807DE470-7414-49E6-9893-E56D82C026C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3C7C33-5951-45D6-B758-D502EF31C52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4FBBA82-65AB-4A94-9263-7C17C7432E49}">
      <dgm:prSet/>
      <dgm:spPr/>
      <dgm:t>
        <a:bodyPr/>
        <a:lstStyle/>
        <a:p>
          <a:pPr>
            <a:defRPr cap="all"/>
          </a:pPr>
          <a:r>
            <a:rPr lang="pt-BR"/>
            <a:t>Processo contínuo, sem sprints</a:t>
          </a:r>
          <a:endParaRPr lang="en-US"/>
        </a:p>
      </dgm:t>
    </dgm:pt>
    <dgm:pt modelId="{3BB2585E-58C6-46B0-88B9-271F88420F36}" type="parTrans" cxnId="{5CAE6B91-AE74-464C-AB4F-9BCFF90DDFFB}">
      <dgm:prSet/>
      <dgm:spPr/>
      <dgm:t>
        <a:bodyPr/>
        <a:lstStyle/>
        <a:p>
          <a:endParaRPr lang="en-US"/>
        </a:p>
      </dgm:t>
    </dgm:pt>
    <dgm:pt modelId="{4520A1B5-D5C3-4DB9-84FE-7205421D9E10}" type="sibTrans" cxnId="{5CAE6B91-AE74-464C-AB4F-9BCFF90DDFFB}">
      <dgm:prSet/>
      <dgm:spPr/>
      <dgm:t>
        <a:bodyPr/>
        <a:lstStyle/>
        <a:p>
          <a:endParaRPr lang="en-US"/>
        </a:p>
      </dgm:t>
    </dgm:pt>
    <dgm:pt modelId="{748C95B9-95BF-4004-8E94-E02B31DD42C9}">
      <dgm:prSet/>
      <dgm:spPr/>
      <dgm:t>
        <a:bodyPr/>
        <a:lstStyle/>
        <a:p>
          <a:pPr>
            <a:defRPr cap="all"/>
          </a:pPr>
          <a:r>
            <a:rPr lang="pt-BR"/>
            <a:t>Número de tarefas limitado por coluna</a:t>
          </a:r>
          <a:endParaRPr lang="en-US"/>
        </a:p>
      </dgm:t>
    </dgm:pt>
    <dgm:pt modelId="{C6D6A92B-E563-41B9-A7DD-0F0B645DBD56}" type="parTrans" cxnId="{A5039ECD-77DE-481D-98BE-E106CA188EA0}">
      <dgm:prSet/>
      <dgm:spPr/>
      <dgm:t>
        <a:bodyPr/>
        <a:lstStyle/>
        <a:p>
          <a:endParaRPr lang="en-US"/>
        </a:p>
      </dgm:t>
    </dgm:pt>
    <dgm:pt modelId="{C7037911-E638-406E-A87C-7743611BBF41}" type="sibTrans" cxnId="{A5039ECD-77DE-481D-98BE-E106CA188EA0}">
      <dgm:prSet/>
      <dgm:spPr/>
      <dgm:t>
        <a:bodyPr/>
        <a:lstStyle/>
        <a:p>
          <a:endParaRPr lang="en-US"/>
        </a:p>
      </dgm:t>
    </dgm:pt>
    <dgm:pt modelId="{2A94E438-7CD2-4067-8CA3-3F89DF647BE1}" type="pres">
      <dgm:prSet presAssocID="{6D3C7C33-5951-45D6-B758-D502EF31C52A}" presName="root" presStyleCnt="0">
        <dgm:presLayoutVars>
          <dgm:dir/>
          <dgm:resizeHandles val="exact"/>
        </dgm:presLayoutVars>
      </dgm:prSet>
      <dgm:spPr/>
    </dgm:pt>
    <dgm:pt modelId="{266442E9-584D-450C-BFF2-E8027C3F07D3}" type="pres">
      <dgm:prSet presAssocID="{84FBBA82-65AB-4A94-9263-7C17C7432E49}" presName="compNode" presStyleCnt="0"/>
      <dgm:spPr/>
    </dgm:pt>
    <dgm:pt modelId="{78FF2FBB-CF18-41E4-AB2E-98E1D5AA3FF9}" type="pres">
      <dgm:prSet presAssocID="{84FBBA82-65AB-4A94-9263-7C17C7432E49}" presName="iconBgRect" presStyleLbl="bgShp" presStyleIdx="0" presStyleCnt="2"/>
      <dgm:spPr/>
    </dgm:pt>
    <dgm:pt modelId="{1A174FC7-1337-4DEE-A109-994C17232354}" type="pres">
      <dgm:prSet presAssocID="{84FBBA82-65AB-4A94-9263-7C17C7432E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12A35DA0-6B42-424F-AC11-30F9BD11E069}" type="pres">
      <dgm:prSet presAssocID="{84FBBA82-65AB-4A94-9263-7C17C7432E49}" presName="spaceRect" presStyleCnt="0"/>
      <dgm:spPr/>
    </dgm:pt>
    <dgm:pt modelId="{AFE13091-7DD9-4AFE-A382-B5046ED54582}" type="pres">
      <dgm:prSet presAssocID="{84FBBA82-65AB-4A94-9263-7C17C7432E49}" presName="textRect" presStyleLbl="revTx" presStyleIdx="0" presStyleCnt="2">
        <dgm:presLayoutVars>
          <dgm:chMax val="1"/>
          <dgm:chPref val="1"/>
        </dgm:presLayoutVars>
      </dgm:prSet>
      <dgm:spPr/>
    </dgm:pt>
    <dgm:pt modelId="{9EA83699-BEF9-4F3D-8242-3DB11D1BBFF8}" type="pres">
      <dgm:prSet presAssocID="{4520A1B5-D5C3-4DB9-84FE-7205421D9E10}" presName="sibTrans" presStyleCnt="0"/>
      <dgm:spPr/>
    </dgm:pt>
    <dgm:pt modelId="{C375BBE9-D5F0-4A9D-A552-2EF309AF1FD5}" type="pres">
      <dgm:prSet presAssocID="{748C95B9-95BF-4004-8E94-E02B31DD42C9}" presName="compNode" presStyleCnt="0"/>
      <dgm:spPr/>
    </dgm:pt>
    <dgm:pt modelId="{B88E5169-775E-4E0C-82C7-16EC8C6916AE}" type="pres">
      <dgm:prSet presAssocID="{748C95B9-95BF-4004-8E94-E02B31DD42C9}" presName="iconBgRect" presStyleLbl="bgShp" presStyleIdx="1" presStyleCnt="2"/>
      <dgm:spPr/>
    </dgm:pt>
    <dgm:pt modelId="{22B23FE5-CDF9-4DB1-B36F-EC3227D1070C}" type="pres">
      <dgm:prSet presAssocID="{748C95B9-95BF-4004-8E94-E02B31DD42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2C8AA930-8FF1-4399-8752-F24F469A053A}" type="pres">
      <dgm:prSet presAssocID="{748C95B9-95BF-4004-8E94-E02B31DD42C9}" presName="spaceRect" presStyleCnt="0"/>
      <dgm:spPr/>
    </dgm:pt>
    <dgm:pt modelId="{91251F73-50D2-4F04-95E7-34582163605B}" type="pres">
      <dgm:prSet presAssocID="{748C95B9-95BF-4004-8E94-E02B31DD42C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89D3520-7031-4734-9B34-37FABD0EEA03}" type="presOf" srcId="{84FBBA82-65AB-4A94-9263-7C17C7432E49}" destId="{AFE13091-7DD9-4AFE-A382-B5046ED54582}" srcOrd="0" destOrd="0" presId="urn:microsoft.com/office/officeart/2018/5/layout/IconCircleLabelList"/>
    <dgm:cxn modelId="{5CAE6B91-AE74-464C-AB4F-9BCFF90DDFFB}" srcId="{6D3C7C33-5951-45D6-B758-D502EF31C52A}" destId="{84FBBA82-65AB-4A94-9263-7C17C7432E49}" srcOrd="0" destOrd="0" parTransId="{3BB2585E-58C6-46B0-88B9-271F88420F36}" sibTransId="{4520A1B5-D5C3-4DB9-84FE-7205421D9E10}"/>
    <dgm:cxn modelId="{469A82BA-B9BB-45AF-8E1E-F056784A3FBA}" type="presOf" srcId="{748C95B9-95BF-4004-8E94-E02B31DD42C9}" destId="{91251F73-50D2-4F04-95E7-34582163605B}" srcOrd="0" destOrd="0" presId="urn:microsoft.com/office/officeart/2018/5/layout/IconCircleLabelList"/>
    <dgm:cxn modelId="{A5039ECD-77DE-481D-98BE-E106CA188EA0}" srcId="{6D3C7C33-5951-45D6-B758-D502EF31C52A}" destId="{748C95B9-95BF-4004-8E94-E02B31DD42C9}" srcOrd="1" destOrd="0" parTransId="{C6D6A92B-E563-41B9-A7DD-0F0B645DBD56}" sibTransId="{C7037911-E638-406E-A87C-7743611BBF41}"/>
    <dgm:cxn modelId="{C644FDFF-F169-4E5D-B043-8DCE26414E8D}" type="presOf" srcId="{6D3C7C33-5951-45D6-B758-D502EF31C52A}" destId="{2A94E438-7CD2-4067-8CA3-3F89DF647BE1}" srcOrd="0" destOrd="0" presId="urn:microsoft.com/office/officeart/2018/5/layout/IconCircleLabelList"/>
    <dgm:cxn modelId="{E402AD05-B924-4C44-ADB9-7F37C7BAAFD4}" type="presParOf" srcId="{2A94E438-7CD2-4067-8CA3-3F89DF647BE1}" destId="{266442E9-584D-450C-BFF2-E8027C3F07D3}" srcOrd="0" destOrd="0" presId="urn:microsoft.com/office/officeart/2018/5/layout/IconCircleLabelList"/>
    <dgm:cxn modelId="{92111FA3-E184-4A99-9120-6A74E43F6A16}" type="presParOf" srcId="{266442E9-584D-450C-BFF2-E8027C3F07D3}" destId="{78FF2FBB-CF18-41E4-AB2E-98E1D5AA3FF9}" srcOrd="0" destOrd="0" presId="urn:microsoft.com/office/officeart/2018/5/layout/IconCircleLabelList"/>
    <dgm:cxn modelId="{C618751B-EF07-4731-9599-1BA0C15BC290}" type="presParOf" srcId="{266442E9-584D-450C-BFF2-E8027C3F07D3}" destId="{1A174FC7-1337-4DEE-A109-994C17232354}" srcOrd="1" destOrd="0" presId="urn:microsoft.com/office/officeart/2018/5/layout/IconCircleLabelList"/>
    <dgm:cxn modelId="{7E29C6CB-9383-4C58-A4D6-45CA0EEC4A48}" type="presParOf" srcId="{266442E9-584D-450C-BFF2-E8027C3F07D3}" destId="{12A35DA0-6B42-424F-AC11-30F9BD11E069}" srcOrd="2" destOrd="0" presId="urn:microsoft.com/office/officeart/2018/5/layout/IconCircleLabelList"/>
    <dgm:cxn modelId="{592D6BF5-6997-4488-93BA-BCB4C3423E23}" type="presParOf" srcId="{266442E9-584D-450C-BFF2-E8027C3F07D3}" destId="{AFE13091-7DD9-4AFE-A382-B5046ED54582}" srcOrd="3" destOrd="0" presId="urn:microsoft.com/office/officeart/2018/5/layout/IconCircleLabelList"/>
    <dgm:cxn modelId="{EE3022BE-3742-4D0E-8716-0A823F3D6248}" type="presParOf" srcId="{2A94E438-7CD2-4067-8CA3-3F89DF647BE1}" destId="{9EA83699-BEF9-4F3D-8242-3DB11D1BBFF8}" srcOrd="1" destOrd="0" presId="urn:microsoft.com/office/officeart/2018/5/layout/IconCircleLabelList"/>
    <dgm:cxn modelId="{7E6D86D4-2313-4DC8-82EF-1D10A42195D1}" type="presParOf" srcId="{2A94E438-7CD2-4067-8CA3-3F89DF647BE1}" destId="{C375BBE9-D5F0-4A9D-A552-2EF309AF1FD5}" srcOrd="2" destOrd="0" presId="urn:microsoft.com/office/officeart/2018/5/layout/IconCircleLabelList"/>
    <dgm:cxn modelId="{C979474B-3EBB-4655-8695-43DC942032DE}" type="presParOf" srcId="{C375BBE9-D5F0-4A9D-A552-2EF309AF1FD5}" destId="{B88E5169-775E-4E0C-82C7-16EC8C6916AE}" srcOrd="0" destOrd="0" presId="urn:microsoft.com/office/officeart/2018/5/layout/IconCircleLabelList"/>
    <dgm:cxn modelId="{8DB281AD-81CC-443A-8BC0-47FF48125D1D}" type="presParOf" srcId="{C375BBE9-D5F0-4A9D-A552-2EF309AF1FD5}" destId="{22B23FE5-CDF9-4DB1-B36F-EC3227D1070C}" srcOrd="1" destOrd="0" presId="urn:microsoft.com/office/officeart/2018/5/layout/IconCircleLabelList"/>
    <dgm:cxn modelId="{231CB560-0662-401A-8D6B-C8121001AB3E}" type="presParOf" srcId="{C375BBE9-D5F0-4A9D-A552-2EF309AF1FD5}" destId="{2C8AA930-8FF1-4399-8752-F24F469A053A}" srcOrd="2" destOrd="0" presId="urn:microsoft.com/office/officeart/2018/5/layout/IconCircleLabelList"/>
    <dgm:cxn modelId="{04380583-3159-4CA6-BF78-B05D7826A7F1}" type="presParOf" srcId="{C375BBE9-D5F0-4A9D-A552-2EF309AF1FD5}" destId="{91251F73-50D2-4F04-95E7-34582163605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8DFFFF-CF74-426A-8579-F599D15E0935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FD0FF9-C6C8-4A54-A801-35AEB7AFC3A8}">
      <dgm:prSet/>
      <dgm:spPr/>
      <dgm:t>
        <a:bodyPr/>
        <a:lstStyle/>
        <a:p>
          <a:pPr>
            <a:defRPr cap="all"/>
          </a:pPr>
          <a:r>
            <a:rPr lang="pt-BR"/>
            <a:t>Comece com o que você faz agora. </a:t>
          </a:r>
          <a:endParaRPr lang="en-US"/>
        </a:p>
      </dgm:t>
    </dgm:pt>
    <dgm:pt modelId="{3F2C256E-413C-45CF-8A3C-0C860F361B2E}" type="parTrans" cxnId="{DD05DD3B-9150-4B95-B88C-6F1F8FED9FFA}">
      <dgm:prSet/>
      <dgm:spPr/>
      <dgm:t>
        <a:bodyPr/>
        <a:lstStyle/>
        <a:p>
          <a:endParaRPr lang="en-US"/>
        </a:p>
      </dgm:t>
    </dgm:pt>
    <dgm:pt modelId="{4A3C6D4E-57D0-4B91-A141-7D9C48EF06D5}" type="sibTrans" cxnId="{DD05DD3B-9150-4B95-B88C-6F1F8FED9FFA}">
      <dgm:prSet/>
      <dgm:spPr/>
      <dgm:t>
        <a:bodyPr/>
        <a:lstStyle/>
        <a:p>
          <a:endParaRPr lang="en-US"/>
        </a:p>
      </dgm:t>
    </dgm:pt>
    <dgm:pt modelId="{3AD416C9-5087-4B53-AEF6-C78810941190}">
      <dgm:prSet/>
      <dgm:spPr/>
      <dgm:t>
        <a:bodyPr/>
        <a:lstStyle/>
        <a:p>
          <a:pPr>
            <a:defRPr cap="all"/>
          </a:pPr>
          <a:r>
            <a:rPr lang="pt-BR"/>
            <a:t>Concordar em buscar mudanças evolucionárias. </a:t>
          </a:r>
          <a:endParaRPr lang="en-US"/>
        </a:p>
      </dgm:t>
    </dgm:pt>
    <dgm:pt modelId="{CDFFE44E-029A-430A-BC7C-A2684A14592A}" type="parTrans" cxnId="{77DA5382-258E-4D2C-87AB-F7C6657FE746}">
      <dgm:prSet/>
      <dgm:spPr/>
      <dgm:t>
        <a:bodyPr/>
        <a:lstStyle/>
        <a:p>
          <a:endParaRPr lang="en-US"/>
        </a:p>
      </dgm:t>
    </dgm:pt>
    <dgm:pt modelId="{A1009F78-AC7C-4008-A8E1-793185076837}" type="sibTrans" cxnId="{77DA5382-258E-4D2C-87AB-F7C6657FE746}">
      <dgm:prSet/>
      <dgm:spPr/>
      <dgm:t>
        <a:bodyPr/>
        <a:lstStyle/>
        <a:p>
          <a:endParaRPr lang="en-US"/>
        </a:p>
      </dgm:t>
    </dgm:pt>
    <dgm:pt modelId="{06CC343D-2283-4C43-80A4-E18674A6FD4E}">
      <dgm:prSet/>
      <dgm:spPr/>
      <dgm:t>
        <a:bodyPr/>
        <a:lstStyle/>
        <a:p>
          <a:pPr>
            <a:defRPr cap="all"/>
          </a:pPr>
          <a:r>
            <a:rPr lang="pt-BR"/>
            <a:t>Inicialmente, respeite os papeis, responsabilidades e cargos atuais. </a:t>
          </a:r>
          <a:endParaRPr lang="en-US"/>
        </a:p>
      </dgm:t>
    </dgm:pt>
    <dgm:pt modelId="{7D66318E-3D6D-4A7F-BD96-0C932427737B}" type="parTrans" cxnId="{966B5E38-1EE1-4601-97FA-C00765287B28}">
      <dgm:prSet/>
      <dgm:spPr/>
      <dgm:t>
        <a:bodyPr/>
        <a:lstStyle/>
        <a:p>
          <a:endParaRPr lang="en-US"/>
        </a:p>
      </dgm:t>
    </dgm:pt>
    <dgm:pt modelId="{63568D39-E7F3-4E2F-981B-183DC1AA64AF}" type="sibTrans" cxnId="{966B5E38-1EE1-4601-97FA-C00765287B28}">
      <dgm:prSet/>
      <dgm:spPr/>
      <dgm:t>
        <a:bodyPr/>
        <a:lstStyle/>
        <a:p>
          <a:endParaRPr lang="en-US"/>
        </a:p>
      </dgm:t>
    </dgm:pt>
    <dgm:pt modelId="{8B0B4547-7051-40AA-9E4A-7F504B974746}">
      <dgm:prSet/>
      <dgm:spPr/>
      <dgm:t>
        <a:bodyPr/>
        <a:lstStyle/>
        <a:p>
          <a:pPr>
            <a:defRPr cap="all"/>
          </a:pPr>
          <a:r>
            <a:rPr lang="pt-BR"/>
            <a:t>Incentivar atos de liderança em todos os níveis. </a:t>
          </a:r>
          <a:endParaRPr lang="en-US"/>
        </a:p>
      </dgm:t>
    </dgm:pt>
    <dgm:pt modelId="{B385E17E-776A-4DA1-BF8F-32A875D7AA06}" type="parTrans" cxnId="{0D727071-72A9-4388-985D-00ACD6F4DCD1}">
      <dgm:prSet/>
      <dgm:spPr/>
      <dgm:t>
        <a:bodyPr/>
        <a:lstStyle/>
        <a:p>
          <a:endParaRPr lang="en-US"/>
        </a:p>
      </dgm:t>
    </dgm:pt>
    <dgm:pt modelId="{57934125-4F84-4011-80DE-4FB7550169C0}" type="sibTrans" cxnId="{0D727071-72A9-4388-985D-00ACD6F4DCD1}">
      <dgm:prSet/>
      <dgm:spPr/>
      <dgm:t>
        <a:bodyPr/>
        <a:lstStyle/>
        <a:p>
          <a:endParaRPr lang="en-US"/>
        </a:p>
      </dgm:t>
    </dgm:pt>
    <dgm:pt modelId="{72E6E7F4-5EDB-410A-B2E7-B8914B10D0CE}" type="pres">
      <dgm:prSet presAssocID="{888DFFFF-CF74-426A-8579-F599D15E0935}" presName="root" presStyleCnt="0">
        <dgm:presLayoutVars>
          <dgm:dir/>
          <dgm:resizeHandles val="exact"/>
        </dgm:presLayoutVars>
      </dgm:prSet>
      <dgm:spPr/>
    </dgm:pt>
    <dgm:pt modelId="{9237D841-4AD9-41C1-B854-9EC32E8545AC}" type="pres">
      <dgm:prSet presAssocID="{CBFD0FF9-C6C8-4A54-A801-35AEB7AFC3A8}" presName="compNode" presStyleCnt="0"/>
      <dgm:spPr/>
    </dgm:pt>
    <dgm:pt modelId="{56C82664-1179-4354-B16C-F8B688CD5452}" type="pres">
      <dgm:prSet presAssocID="{CBFD0FF9-C6C8-4A54-A801-35AEB7AFC3A8}" presName="iconBgRect" presStyleLbl="bgShp" presStyleIdx="0" presStyleCnt="4"/>
      <dgm:spPr/>
    </dgm:pt>
    <dgm:pt modelId="{26D3A609-FD8B-4F81-A390-DD7AF6FEC272}" type="pres">
      <dgm:prSet presAssocID="{CBFD0FF9-C6C8-4A54-A801-35AEB7AFC3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D5F19F6-FE92-4348-9CA3-0FEAFE2535FA}" type="pres">
      <dgm:prSet presAssocID="{CBFD0FF9-C6C8-4A54-A801-35AEB7AFC3A8}" presName="spaceRect" presStyleCnt="0"/>
      <dgm:spPr/>
    </dgm:pt>
    <dgm:pt modelId="{1C0BADDB-DD7D-4D67-9B11-8FB97B7A837C}" type="pres">
      <dgm:prSet presAssocID="{CBFD0FF9-C6C8-4A54-A801-35AEB7AFC3A8}" presName="textRect" presStyleLbl="revTx" presStyleIdx="0" presStyleCnt="4">
        <dgm:presLayoutVars>
          <dgm:chMax val="1"/>
          <dgm:chPref val="1"/>
        </dgm:presLayoutVars>
      </dgm:prSet>
      <dgm:spPr/>
    </dgm:pt>
    <dgm:pt modelId="{2F2FA0CE-C660-426E-988C-826014DF11A0}" type="pres">
      <dgm:prSet presAssocID="{4A3C6D4E-57D0-4B91-A141-7D9C48EF06D5}" presName="sibTrans" presStyleCnt="0"/>
      <dgm:spPr/>
    </dgm:pt>
    <dgm:pt modelId="{48BA6ED3-B40E-415A-906C-48B32C66886B}" type="pres">
      <dgm:prSet presAssocID="{3AD416C9-5087-4B53-AEF6-C78810941190}" presName="compNode" presStyleCnt="0"/>
      <dgm:spPr/>
    </dgm:pt>
    <dgm:pt modelId="{D75EB107-FC0B-461E-A3E4-6FB547FAD01B}" type="pres">
      <dgm:prSet presAssocID="{3AD416C9-5087-4B53-AEF6-C78810941190}" presName="iconBgRect" presStyleLbl="bgShp" presStyleIdx="1" presStyleCnt="4"/>
      <dgm:spPr/>
    </dgm:pt>
    <dgm:pt modelId="{CD2AF7DA-AEAD-47D8-831D-16B2EE2DFDD7}" type="pres">
      <dgm:prSet presAssocID="{3AD416C9-5087-4B53-AEF6-C788109411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ion"/>
        </a:ext>
      </dgm:extLst>
    </dgm:pt>
    <dgm:pt modelId="{C4E46D17-3068-4C66-9752-C7270FCDB00A}" type="pres">
      <dgm:prSet presAssocID="{3AD416C9-5087-4B53-AEF6-C78810941190}" presName="spaceRect" presStyleCnt="0"/>
      <dgm:spPr/>
    </dgm:pt>
    <dgm:pt modelId="{A51010FE-7062-4748-8A00-903B15F9503B}" type="pres">
      <dgm:prSet presAssocID="{3AD416C9-5087-4B53-AEF6-C78810941190}" presName="textRect" presStyleLbl="revTx" presStyleIdx="1" presStyleCnt="4">
        <dgm:presLayoutVars>
          <dgm:chMax val="1"/>
          <dgm:chPref val="1"/>
        </dgm:presLayoutVars>
      </dgm:prSet>
      <dgm:spPr/>
    </dgm:pt>
    <dgm:pt modelId="{C6F3D3E8-4E1D-4D7C-8634-1C1830CD32A2}" type="pres">
      <dgm:prSet presAssocID="{A1009F78-AC7C-4008-A8E1-793185076837}" presName="sibTrans" presStyleCnt="0"/>
      <dgm:spPr/>
    </dgm:pt>
    <dgm:pt modelId="{15133136-5544-41C9-820F-F0F06E1AE2B3}" type="pres">
      <dgm:prSet presAssocID="{06CC343D-2283-4C43-80A4-E18674A6FD4E}" presName="compNode" presStyleCnt="0"/>
      <dgm:spPr/>
    </dgm:pt>
    <dgm:pt modelId="{DE4FCF42-C02E-46D0-AC45-6451DC2C15E1}" type="pres">
      <dgm:prSet presAssocID="{06CC343D-2283-4C43-80A4-E18674A6FD4E}" presName="iconBgRect" presStyleLbl="bgShp" presStyleIdx="2" presStyleCnt="4"/>
      <dgm:spPr/>
    </dgm:pt>
    <dgm:pt modelId="{0E0A9375-C29A-4AE1-A4F2-AA9A606DD5F2}" type="pres">
      <dgm:prSet presAssocID="{06CC343D-2283-4C43-80A4-E18674A6FD4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5D013C0D-7766-4819-960F-BE5243A415A2}" type="pres">
      <dgm:prSet presAssocID="{06CC343D-2283-4C43-80A4-E18674A6FD4E}" presName="spaceRect" presStyleCnt="0"/>
      <dgm:spPr/>
    </dgm:pt>
    <dgm:pt modelId="{6585A101-A94A-48C8-8A5C-A92C1A73D429}" type="pres">
      <dgm:prSet presAssocID="{06CC343D-2283-4C43-80A4-E18674A6FD4E}" presName="textRect" presStyleLbl="revTx" presStyleIdx="2" presStyleCnt="4">
        <dgm:presLayoutVars>
          <dgm:chMax val="1"/>
          <dgm:chPref val="1"/>
        </dgm:presLayoutVars>
      </dgm:prSet>
      <dgm:spPr/>
    </dgm:pt>
    <dgm:pt modelId="{AE5B2879-5FD1-4A15-9ACE-83B5000075CB}" type="pres">
      <dgm:prSet presAssocID="{63568D39-E7F3-4E2F-981B-183DC1AA64AF}" presName="sibTrans" presStyleCnt="0"/>
      <dgm:spPr/>
    </dgm:pt>
    <dgm:pt modelId="{D716B0DF-385F-4F81-BC49-3FEA6BDD83B1}" type="pres">
      <dgm:prSet presAssocID="{8B0B4547-7051-40AA-9E4A-7F504B974746}" presName="compNode" presStyleCnt="0"/>
      <dgm:spPr/>
    </dgm:pt>
    <dgm:pt modelId="{02201120-3A82-48C8-A5BE-7CD59ABF11A9}" type="pres">
      <dgm:prSet presAssocID="{8B0B4547-7051-40AA-9E4A-7F504B974746}" presName="iconBgRect" presStyleLbl="bgShp" presStyleIdx="3" presStyleCnt="4"/>
      <dgm:spPr/>
    </dgm:pt>
    <dgm:pt modelId="{4EDA559C-1FFD-4621-B233-7AAE7E02207A}" type="pres">
      <dgm:prSet presAssocID="{8B0B4547-7051-40AA-9E4A-7F504B97474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1B6E6451-A73F-4E2E-8D04-C87A65E1084C}" type="pres">
      <dgm:prSet presAssocID="{8B0B4547-7051-40AA-9E4A-7F504B974746}" presName="spaceRect" presStyleCnt="0"/>
      <dgm:spPr/>
    </dgm:pt>
    <dgm:pt modelId="{283EA74E-F4A3-4775-8CFC-419C11AD3DE5}" type="pres">
      <dgm:prSet presAssocID="{8B0B4547-7051-40AA-9E4A-7F504B97474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6B5E38-1EE1-4601-97FA-C00765287B28}" srcId="{888DFFFF-CF74-426A-8579-F599D15E0935}" destId="{06CC343D-2283-4C43-80A4-E18674A6FD4E}" srcOrd="2" destOrd="0" parTransId="{7D66318E-3D6D-4A7F-BD96-0C932427737B}" sibTransId="{63568D39-E7F3-4E2F-981B-183DC1AA64AF}"/>
    <dgm:cxn modelId="{DD05DD3B-9150-4B95-B88C-6F1F8FED9FFA}" srcId="{888DFFFF-CF74-426A-8579-F599D15E0935}" destId="{CBFD0FF9-C6C8-4A54-A801-35AEB7AFC3A8}" srcOrd="0" destOrd="0" parTransId="{3F2C256E-413C-45CF-8A3C-0C860F361B2E}" sibTransId="{4A3C6D4E-57D0-4B91-A141-7D9C48EF06D5}"/>
    <dgm:cxn modelId="{6D887742-92D7-4EED-B2F3-9EF9405CBCEB}" type="presOf" srcId="{888DFFFF-CF74-426A-8579-F599D15E0935}" destId="{72E6E7F4-5EDB-410A-B2E7-B8914B10D0CE}" srcOrd="0" destOrd="0" presId="urn:microsoft.com/office/officeart/2018/5/layout/IconCircleLabelList"/>
    <dgm:cxn modelId="{0D727071-72A9-4388-985D-00ACD6F4DCD1}" srcId="{888DFFFF-CF74-426A-8579-F599D15E0935}" destId="{8B0B4547-7051-40AA-9E4A-7F504B974746}" srcOrd="3" destOrd="0" parTransId="{B385E17E-776A-4DA1-BF8F-32A875D7AA06}" sibTransId="{57934125-4F84-4011-80DE-4FB7550169C0}"/>
    <dgm:cxn modelId="{77DA5382-258E-4D2C-87AB-F7C6657FE746}" srcId="{888DFFFF-CF74-426A-8579-F599D15E0935}" destId="{3AD416C9-5087-4B53-AEF6-C78810941190}" srcOrd="1" destOrd="0" parTransId="{CDFFE44E-029A-430A-BC7C-A2684A14592A}" sibTransId="{A1009F78-AC7C-4008-A8E1-793185076837}"/>
    <dgm:cxn modelId="{4ACE8CBD-63F4-49AA-930C-90F61176F5BA}" type="presOf" srcId="{8B0B4547-7051-40AA-9E4A-7F504B974746}" destId="{283EA74E-F4A3-4775-8CFC-419C11AD3DE5}" srcOrd="0" destOrd="0" presId="urn:microsoft.com/office/officeart/2018/5/layout/IconCircleLabelList"/>
    <dgm:cxn modelId="{104EC0BD-7010-46D2-8319-449406538BBB}" type="presOf" srcId="{CBFD0FF9-C6C8-4A54-A801-35AEB7AFC3A8}" destId="{1C0BADDB-DD7D-4D67-9B11-8FB97B7A837C}" srcOrd="0" destOrd="0" presId="urn:microsoft.com/office/officeart/2018/5/layout/IconCircleLabelList"/>
    <dgm:cxn modelId="{81EBEEDB-35E1-465B-8DD5-3F4E3EA73E59}" type="presOf" srcId="{3AD416C9-5087-4B53-AEF6-C78810941190}" destId="{A51010FE-7062-4748-8A00-903B15F9503B}" srcOrd="0" destOrd="0" presId="urn:microsoft.com/office/officeart/2018/5/layout/IconCircleLabelList"/>
    <dgm:cxn modelId="{E31292E2-44C6-42E9-A28B-128C430CFD5F}" type="presOf" srcId="{06CC343D-2283-4C43-80A4-E18674A6FD4E}" destId="{6585A101-A94A-48C8-8A5C-A92C1A73D429}" srcOrd="0" destOrd="0" presId="urn:microsoft.com/office/officeart/2018/5/layout/IconCircleLabelList"/>
    <dgm:cxn modelId="{E0385688-D1C5-4BB4-B916-26C96AB20D46}" type="presParOf" srcId="{72E6E7F4-5EDB-410A-B2E7-B8914B10D0CE}" destId="{9237D841-4AD9-41C1-B854-9EC32E8545AC}" srcOrd="0" destOrd="0" presId="urn:microsoft.com/office/officeart/2018/5/layout/IconCircleLabelList"/>
    <dgm:cxn modelId="{EE64A308-FC25-4725-A34E-BF6F96BCA9D5}" type="presParOf" srcId="{9237D841-4AD9-41C1-B854-9EC32E8545AC}" destId="{56C82664-1179-4354-B16C-F8B688CD5452}" srcOrd="0" destOrd="0" presId="urn:microsoft.com/office/officeart/2018/5/layout/IconCircleLabelList"/>
    <dgm:cxn modelId="{FC07BE8C-AF49-42BC-A8CA-CB3D65174DAF}" type="presParOf" srcId="{9237D841-4AD9-41C1-B854-9EC32E8545AC}" destId="{26D3A609-FD8B-4F81-A390-DD7AF6FEC272}" srcOrd="1" destOrd="0" presId="urn:microsoft.com/office/officeart/2018/5/layout/IconCircleLabelList"/>
    <dgm:cxn modelId="{BBF48312-3923-42D3-8B03-2B790433D9D8}" type="presParOf" srcId="{9237D841-4AD9-41C1-B854-9EC32E8545AC}" destId="{1D5F19F6-FE92-4348-9CA3-0FEAFE2535FA}" srcOrd="2" destOrd="0" presId="urn:microsoft.com/office/officeart/2018/5/layout/IconCircleLabelList"/>
    <dgm:cxn modelId="{185B8C34-07FB-4A50-BA4F-881BE2855044}" type="presParOf" srcId="{9237D841-4AD9-41C1-B854-9EC32E8545AC}" destId="{1C0BADDB-DD7D-4D67-9B11-8FB97B7A837C}" srcOrd="3" destOrd="0" presId="urn:microsoft.com/office/officeart/2018/5/layout/IconCircleLabelList"/>
    <dgm:cxn modelId="{3988A48B-1052-42D2-924F-7EA633F72C02}" type="presParOf" srcId="{72E6E7F4-5EDB-410A-B2E7-B8914B10D0CE}" destId="{2F2FA0CE-C660-426E-988C-826014DF11A0}" srcOrd="1" destOrd="0" presId="urn:microsoft.com/office/officeart/2018/5/layout/IconCircleLabelList"/>
    <dgm:cxn modelId="{9553875C-DFF6-4333-BF1B-A0D0F7BA9C5C}" type="presParOf" srcId="{72E6E7F4-5EDB-410A-B2E7-B8914B10D0CE}" destId="{48BA6ED3-B40E-415A-906C-48B32C66886B}" srcOrd="2" destOrd="0" presId="urn:microsoft.com/office/officeart/2018/5/layout/IconCircleLabelList"/>
    <dgm:cxn modelId="{DE191094-7BE4-4134-9B56-BA9D1C903C50}" type="presParOf" srcId="{48BA6ED3-B40E-415A-906C-48B32C66886B}" destId="{D75EB107-FC0B-461E-A3E4-6FB547FAD01B}" srcOrd="0" destOrd="0" presId="urn:microsoft.com/office/officeart/2018/5/layout/IconCircleLabelList"/>
    <dgm:cxn modelId="{FAD74AC1-C320-40A7-8E20-1B6995878E8C}" type="presParOf" srcId="{48BA6ED3-B40E-415A-906C-48B32C66886B}" destId="{CD2AF7DA-AEAD-47D8-831D-16B2EE2DFDD7}" srcOrd="1" destOrd="0" presId="urn:microsoft.com/office/officeart/2018/5/layout/IconCircleLabelList"/>
    <dgm:cxn modelId="{F49A0D7B-03C9-4D71-9ABC-DA6D6E1E47FE}" type="presParOf" srcId="{48BA6ED3-B40E-415A-906C-48B32C66886B}" destId="{C4E46D17-3068-4C66-9752-C7270FCDB00A}" srcOrd="2" destOrd="0" presId="urn:microsoft.com/office/officeart/2018/5/layout/IconCircleLabelList"/>
    <dgm:cxn modelId="{FCAF9DEC-0FBE-4F8C-8EE3-6B61FFF1922A}" type="presParOf" srcId="{48BA6ED3-B40E-415A-906C-48B32C66886B}" destId="{A51010FE-7062-4748-8A00-903B15F9503B}" srcOrd="3" destOrd="0" presId="urn:microsoft.com/office/officeart/2018/5/layout/IconCircleLabelList"/>
    <dgm:cxn modelId="{1B137CF7-848C-4791-9D96-7444F08AB6FA}" type="presParOf" srcId="{72E6E7F4-5EDB-410A-B2E7-B8914B10D0CE}" destId="{C6F3D3E8-4E1D-4D7C-8634-1C1830CD32A2}" srcOrd="3" destOrd="0" presId="urn:microsoft.com/office/officeart/2018/5/layout/IconCircleLabelList"/>
    <dgm:cxn modelId="{67E1C3CC-8A19-4154-B662-0070D9E7677C}" type="presParOf" srcId="{72E6E7F4-5EDB-410A-B2E7-B8914B10D0CE}" destId="{15133136-5544-41C9-820F-F0F06E1AE2B3}" srcOrd="4" destOrd="0" presId="urn:microsoft.com/office/officeart/2018/5/layout/IconCircleLabelList"/>
    <dgm:cxn modelId="{5106231E-491D-49F9-A69B-EA5E205BE08A}" type="presParOf" srcId="{15133136-5544-41C9-820F-F0F06E1AE2B3}" destId="{DE4FCF42-C02E-46D0-AC45-6451DC2C15E1}" srcOrd="0" destOrd="0" presId="urn:microsoft.com/office/officeart/2018/5/layout/IconCircleLabelList"/>
    <dgm:cxn modelId="{DF74C21B-8BAB-41FF-B9B0-BE63F0CDA30A}" type="presParOf" srcId="{15133136-5544-41C9-820F-F0F06E1AE2B3}" destId="{0E0A9375-C29A-4AE1-A4F2-AA9A606DD5F2}" srcOrd="1" destOrd="0" presId="urn:microsoft.com/office/officeart/2018/5/layout/IconCircleLabelList"/>
    <dgm:cxn modelId="{36D87223-5AF2-4B37-B96A-07C861E93DB5}" type="presParOf" srcId="{15133136-5544-41C9-820F-F0F06E1AE2B3}" destId="{5D013C0D-7766-4819-960F-BE5243A415A2}" srcOrd="2" destOrd="0" presId="urn:microsoft.com/office/officeart/2018/5/layout/IconCircleLabelList"/>
    <dgm:cxn modelId="{D24DB459-B813-4962-81BF-EC2762619561}" type="presParOf" srcId="{15133136-5544-41C9-820F-F0F06E1AE2B3}" destId="{6585A101-A94A-48C8-8A5C-A92C1A73D429}" srcOrd="3" destOrd="0" presId="urn:microsoft.com/office/officeart/2018/5/layout/IconCircleLabelList"/>
    <dgm:cxn modelId="{B7F78A81-C4D4-41C6-9C70-FA57FC9A5E99}" type="presParOf" srcId="{72E6E7F4-5EDB-410A-B2E7-B8914B10D0CE}" destId="{AE5B2879-5FD1-4A15-9ACE-83B5000075CB}" srcOrd="5" destOrd="0" presId="urn:microsoft.com/office/officeart/2018/5/layout/IconCircleLabelList"/>
    <dgm:cxn modelId="{CC90A48B-4EC5-4F06-9556-A41F00CCECED}" type="presParOf" srcId="{72E6E7F4-5EDB-410A-B2E7-B8914B10D0CE}" destId="{D716B0DF-385F-4F81-BC49-3FEA6BDD83B1}" srcOrd="6" destOrd="0" presId="urn:microsoft.com/office/officeart/2018/5/layout/IconCircleLabelList"/>
    <dgm:cxn modelId="{0FD09126-9EF2-412B-9FEE-CE01EE8A2164}" type="presParOf" srcId="{D716B0DF-385F-4F81-BC49-3FEA6BDD83B1}" destId="{02201120-3A82-48C8-A5BE-7CD59ABF11A9}" srcOrd="0" destOrd="0" presId="urn:microsoft.com/office/officeart/2018/5/layout/IconCircleLabelList"/>
    <dgm:cxn modelId="{F5F7B658-3082-49E7-98F5-98D21FA078A4}" type="presParOf" srcId="{D716B0DF-385F-4F81-BC49-3FEA6BDD83B1}" destId="{4EDA559C-1FFD-4621-B233-7AAE7E02207A}" srcOrd="1" destOrd="0" presId="urn:microsoft.com/office/officeart/2018/5/layout/IconCircleLabelList"/>
    <dgm:cxn modelId="{AF8E52CA-62B1-437A-81AB-76B5EB5EB1E4}" type="presParOf" srcId="{D716B0DF-385F-4F81-BC49-3FEA6BDD83B1}" destId="{1B6E6451-A73F-4E2E-8D04-C87A65E1084C}" srcOrd="2" destOrd="0" presId="urn:microsoft.com/office/officeart/2018/5/layout/IconCircleLabelList"/>
    <dgm:cxn modelId="{0772C846-6619-4E77-ACC7-302281FFD6BC}" type="presParOf" srcId="{D716B0DF-385F-4F81-BC49-3FEA6BDD83B1}" destId="{283EA74E-F4A3-4775-8CFC-419C11AD3D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056CCA-E92B-4004-8F99-327EFF8588CA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38A5579-4A16-4E08-9228-DE6EE57F8938}">
      <dgm:prSet/>
      <dgm:spPr/>
      <dgm:t>
        <a:bodyPr/>
        <a:lstStyle/>
        <a:p>
          <a:r>
            <a:rPr lang="pt-BR"/>
            <a:t>Visualizar o fluxo de trabalho. </a:t>
          </a:r>
          <a:endParaRPr lang="en-US"/>
        </a:p>
      </dgm:t>
    </dgm:pt>
    <dgm:pt modelId="{59EC7EAD-C5A0-40CF-A59A-88D9D9D8537C}" type="parTrans" cxnId="{03C2165D-1008-4268-96EF-00CC14F5ACAF}">
      <dgm:prSet/>
      <dgm:spPr/>
      <dgm:t>
        <a:bodyPr/>
        <a:lstStyle/>
        <a:p>
          <a:endParaRPr lang="en-US"/>
        </a:p>
      </dgm:t>
    </dgm:pt>
    <dgm:pt modelId="{3718ED1A-735E-4B1B-B631-3A4B6C21C6F5}" type="sibTrans" cxnId="{03C2165D-1008-4268-96EF-00CC14F5ACAF}">
      <dgm:prSet/>
      <dgm:spPr/>
      <dgm:t>
        <a:bodyPr/>
        <a:lstStyle/>
        <a:p>
          <a:endParaRPr lang="en-US"/>
        </a:p>
      </dgm:t>
    </dgm:pt>
    <dgm:pt modelId="{7FB04D42-A49A-402A-B5A1-692B8C6077DD}">
      <dgm:prSet/>
      <dgm:spPr/>
      <dgm:t>
        <a:bodyPr/>
        <a:lstStyle/>
        <a:p>
          <a:r>
            <a:rPr lang="pt-BR"/>
            <a:t>Limitar a quantidade de trabalho em andamento.</a:t>
          </a:r>
          <a:endParaRPr lang="en-US"/>
        </a:p>
      </dgm:t>
    </dgm:pt>
    <dgm:pt modelId="{E7F3E303-AF29-498B-ACB2-CA2A6BFF1E69}" type="parTrans" cxnId="{B83372F4-AC5F-44E4-BEC1-9F9DA176C881}">
      <dgm:prSet/>
      <dgm:spPr/>
      <dgm:t>
        <a:bodyPr/>
        <a:lstStyle/>
        <a:p>
          <a:endParaRPr lang="en-US"/>
        </a:p>
      </dgm:t>
    </dgm:pt>
    <dgm:pt modelId="{E1B82047-7B5D-43EC-9E28-6E5973A6B128}" type="sibTrans" cxnId="{B83372F4-AC5F-44E4-BEC1-9F9DA176C881}">
      <dgm:prSet/>
      <dgm:spPr/>
      <dgm:t>
        <a:bodyPr/>
        <a:lstStyle/>
        <a:p>
          <a:endParaRPr lang="en-US"/>
        </a:p>
      </dgm:t>
    </dgm:pt>
    <dgm:pt modelId="{5F1CE92B-1F99-4D38-B872-A35508CA8075}">
      <dgm:prSet/>
      <dgm:spPr/>
      <dgm:t>
        <a:bodyPr/>
        <a:lstStyle/>
        <a:p>
          <a:r>
            <a:rPr lang="pt-BR"/>
            <a:t>Gerenciar e medir o fluxo. </a:t>
          </a:r>
          <a:endParaRPr lang="en-US"/>
        </a:p>
      </dgm:t>
    </dgm:pt>
    <dgm:pt modelId="{C4F564C5-9418-42D5-A97D-4E4320823683}" type="parTrans" cxnId="{108CAE58-D255-43E8-887D-D5D114B4577C}">
      <dgm:prSet/>
      <dgm:spPr/>
      <dgm:t>
        <a:bodyPr/>
        <a:lstStyle/>
        <a:p>
          <a:endParaRPr lang="en-US"/>
        </a:p>
      </dgm:t>
    </dgm:pt>
    <dgm:pt modelId="{2B98E46C-5EF2-45E4-8444-4DDC2A85D889}" type="sibTrans" cxnId="{108CAE58-D255-43E8-887D-D5D114B4577C}">
      <dgm:prSet/>
      <dgm:spPr/>
      <dgm:t>
        <a:bodyPr/>
        <a:lstStyle/>
        <a:p>
          <a:endParaRPr lang="en-US"/>
        </a:p>
      </dgm:t>
    </dgm:pt>
    <dgm:pt modelId="{036BC96A-4ACB-4CF5-A8A5-C068AE2305EB}">
      <dgm:prSet/>
      <dgm:spPr/>
      <dgm:t>
        <a:bodyPr/>
        <a:lstStyle/>
        <a:p>
          <a:r>
            <a:rPr lang="pt-BR"/>
            <a:t>Tornar as políticas do processo públicas. </a:t>
          </a:r>
          <a:endParaRPr lang="en-US"/>
        </a:p>
      </dgm:t>
    </dgm:pt>
    <dgm:pt modelId="{0E52F632-1A0C-4BDC-A759-69DCFF9B21B8}" type="parTrans" cxnId="{3104150E-8C0D-4A98-BD5C-2C7E1389DAB5}">
      <dgm:prSet/>
      <dgm:spPr/>
      <dgm:t>
        <a:bodyPr/>
        <a:lstStyle/>
        <a:p>
          <a:endParaRPr lang="en-US"/>
        </a:p>
      </dgm:t>
    </dgm:pt>
    <dgm:pt modelId="{21794303-279A-46E9-A0C0-3BA70F8E13F1}" type="sibTrans" cxnId="{3104150E-8C0D-4A98-BD5C-2C7E1389DAB5}">
      <dgm:prSet/>
      <dgm:spPr/>
      <dgm:t>
        <a:bodyPr/>
        <a:lstStyle/>
        <a:p>
          <a:endParaRPr lang="en-US"/>
        </a:p>
      </dgm:t>
    </dgm:pt>
    <dgm:pt modelId="{F5AD0EA2-E77F-496B-8BB3-25E78963EF59}">
      <dgm:prSet/>
      <dgm:spPr/>
      <dgm:t>
        <a:bodyPr/>
        <a:lstStyle/>
        <a:p>
          <a:r>
            <a:rPr lang="pt-BR"/>
            <a:t>Implementar loops de feedback. </a:t>
          </a:r>
          <a:endParaRPr lang="en-US"/>
        </a:p>
      </dgm:t>
    </dgm:pt>
    <dgm:pt modelId="{FA7832F5-C1B1-4BC3-8D13-F2497E58EF43}" type="parTrans" cxnId="{9BD9A447-7BD2-4899-A866-9883BA15B020}">
      <dgm:prSet/>
      <dgm:spPr/>
      <dgm:t>
        <a:bodyPr/>
        <a:lstStyle/>
        <a:p>
          <a:endParaRPr lang="en-US"/>
        </a:p>
      </dgm:t>
    </dgm:pt>
    <dgm:pt modelId="{412B1EB9-CDF8-4174-BFB2-33F63CAA7FE0}" type="sibTrans" cxnId="{9BD9A447-7BD2-4899-A866-9883BA15B020}">
      <dgm:prSet/>
      <dgm:spPr/>
      <dgm:t>
        <a:bodyPr/>
        <a:lstStyle/>
        <a:p>
          <a:endParaRPr lang="en-US"/>
        </a:p>
      </dgm:t>
    </dgm:pt>
    <dgm:pt modelId="{E50015AB-3A66-4CF5-80AC-FEB172439191}">
      <dgm:prSet/>
      <dgm:spPr/>
      <dgm:t>
        <a:bodyPr/>
        <a:lstStyle/>
        <a:p>
          <a:r>
            <a:rPr lang="pt-BR"/>
            <a:t>Usar modelos para reconhecer oportunidades de melhoria. </a:t>
          </a:r>
          <a:endParaRPr lang="en-US"/>
        </a:p>
      </dgm:t>
    </dgm:pt>
    <dgm:pt modelId="{C9E80C57-9968-4FFA-A1AF-714681E7910B}" type="parTrans" cxnId="{D8814665-D6F6-4415-8C3E-A9AEC84E36BA}">
      <dgm:prSet/>
      <dgm:spPr/>
      <dgm:t>
        <a:bodyPr/>
        <a:lstStyle/>
        <a:p>
          <a:endParaRPr lang="en-US"/>
        </a:p>
      </dgm:t>
    </dgm:pt>
    <dgm:pt modelId="{B6AA2E7D-91B7-4865-B692-7144DC0E1EFC}" type="sibTrans" cxnId="{D8814665-D6F6-4415-8C3E-A9AEC84E36BA}">
      <dgm:prSet/>
      <dgm:spPr/>
      <dgm:t>
        <a:bodyPr/>
        <a:lstStyle/>
        <a:p>
          <a:endParaRPr lang="en-US"/>
        </a:p>
      </dgm:t>
    </dgm:pt>
    <dgm:pt modelId="{AF6F29CA-8A13-4570-8851-FD22DE478BFB}" type="pres">
      <dgm:prSet presAssocID="{C3056CCA-E92B-4004-8F99-327EFF8588CA}" presName="root" presStyleCnt="0">
        <dgm:presLayoutVars>
          <dgm:dir/>
          <dgm:resizeHandles val="exact"/>
        </dgm:presLayoutVars>
      </dgm:prSet>
      <dgm:spPr/>
    </dgm:pt>
    <dgm:pt modelId="{C6673D18-E141-42A6-88CA-C6417680DDE0}" type="pres">
      <dgm:prSet presAssocID="{C3056CCA-E92B-4004-8F99-327EFF8588CA}" presName="container" presStyleCnt="0">
        <dgm:presLayoutVars>
          <dgm:dir/>
          <dgm:resizeHandles val="exact"/>
        </dgm:presLayoutVars>
      </dgm:prSet>
      <dgm:spPr/>
    </dgm:pt>
    <dgm:pt modelId="{1068A0A2-276A-40AF-A434-B650A356BCFA}" type="pres">
      <dgm:prSet presAssocID="{238A5579-4A16-4E08-9228-DE6EE57F8938}" presName="compNode" presStyleCnt="0"/>
      <dgm:spPr/>
    </dgm:pt>
    <dgm:pt modelId="{D5BB606B-38DD-417F-A4E8-085363192D88}" type="pres">
      <dgm:prSet presAssocID="{238A5579-4A16-4E08-9228-DE6EE57F8938}" presName="iconBgRect" presStyleLbl="bgShp" presStyleIdx="0" presStyleCnt="6"/>
      <dgm:spPr/>
    </dgm:pt>
    <dgm:pt modelId="{91CA87D2-A48B-40E1-A6E6-016C957CB953}" type="pres">
      <dgm:prSet presAssocID="{238A5579-4A16-4E08-9228-DE6EE57F893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AFEB646-BD5E-4590-9B48-0DB2C09666B2}" type="pres">
      <dgm:prSet presAssocID="{238A5579-4A16-4E08-9228-DE6EE57F8938}" presName="spaceRect" presStyleCnt="0"/>
      <dgm:spPr/>
    </dgm:pt>
    <dgm:pt modelId="{2206EE7C-A376-46A3-90DF-C44459B0C7E3}" type="pres">
      <dgm:prSet presAssocID="{238A5579-4A16-4E08-9228-DE6EE57F8938}" presName="textRect" presStyleLbl="revTx" presStyleIdx="0" presStyleCnt="6">
        <dgm:presLayoutVars>
          <dgm:chMax val="1"/>
          <dgm:chPref val="1"/>
        </dgm:presLayoutVars>
      </dgm:prSet>
      <dgm:spPr/>
    </dgm:pt>
    <dgm:pt modelId="{DCACAC73-D1FC-4ACB-B4AB-7215FF459F14}" type="pres">
      <dgm:prSet presAssocID="{3718ED1A-735E-4B1B-B631-3A4B6C21C6F5}" presName="sibTrans" presStyleLbl="sibTrans2D1" presStyleIdx="0" presStyleCnt="0"/>
      <dgm:spPr/>
    </dgm:pt>
    <dgm:pt modelId="{3F7A2B06-D0E3-4323-81E1-BD8DAB430C96}" type="pres">
      <dgm:prSet presAssocID="{7FB04D42-A49A-402A-B5A1-692B8C6077DD}" presName="compNode" presStyleCnt="0"/>
      <dgm:spPr/>
    </dgm:pt>
    <dgm:pt modelId="{4E4B4C31-5154-48A7-B439-59B13E920EC4}" type="pres">
      <dgm:prSet presAssocID="{7FB04D42-A49A-402A-B5A1-692B8C6077DD}" presName="iconBgRect" presStyleLbl="bgShp" presStyleIdx="1" presStyleCnt="6"/>
      <dgm:spPr/>
    </dgm:pt>
    <dgm:pt modelId="{5D1F7331-9AFB-45A0-ACFF-706AC6C09C5F}" type="pres">
      <dgm:prSet presAssocID="{7FB04D42-A49A-402A-B5A1-692B8C6077D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579DEEF1-1282-4270-8BFE-33EA10B076D9}" type="pres">
      <dgm:prSet presAssocID="{7FB04D42-A49A-402A-B5A1-692B8C6077DD}" presName="spaceRect" presStyleCnt="0"/>
      <dgm:spPr/>
    </dgm:pt>
    <dgm:pt modelId="{5F0C12FF-107A-4F4A-A0BE-A5FF827811CB}" type="pres">
      <dgm:prSet presAssocID="{7FB04D42-A49A-402A-B5A1-692B8C6077DD}" presName="textRect" presStyleLbl="revTx" presStyleIdx="1" presStyleCnt="6">
        <dgm:presLayoutVars>
          <dgm:chMax val="1"/>
          <dgm:chPref val="1"/>
        </dgm:presLayoutVars>
      </dgm:prSet>
      <dgm:spPr/>
    </dgm:pt>
    <dgm:pt modelId="{4CF03E69-E0A6-48D5-8D79-25D46627D2F3}" type="pres">
      <dgm:prSet presAssocID="{E1B82047-7B5D-43EC-9E28-6E5973A6B128}" presName="sibTrans" presStyleLbl="sibTrans2D1" presStyleIdx="0" presStyleCnt="0"/>
      <dgm:spPr/>
    </dgm:pt>
    <dgm:pt modelId="{E7A88024-39AD-46A8-959D-F196AF7559BB}" type="pres">
      <dgm:prSet presAssocID="{5F1CE92B-1F99-4D38-B872-A35508CA8075}" presName="compNode" presStyleCnt="0"/>
      <dgm:spPr/>
    </dgm:pt>
    <dgm:pt modelId="{33490FE6-E2CE-4420-9AD1-245CFEADB347}" type="pres">
      <dgm:prSet presAssocID="{5F1CE92B-1F99-4D38-B872-A35508CA8075}" presName="iconBgRect" presStyleLbl="bgShp" presStyleIdx="2" presStyleCnt="6"/>
      <dgm:spPr/>
    </dgm:pt>
    <dgm:pt modelId="{135C6B38-5D6B-4C2A-866D-F90D8FB03272}" type="pres">
      <dgm:prSet presAssocID="{5F1CE92B-1F99-4D38-B872-A35508CA807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74DF274C-EA4A-4960-80B5-6BE93A85BA6F}" type="pres">
      <dgm:prSet presAssocID="{5F1CE92B-1F99-4D38-B872-A35508CA8075}" presName="spaceRect" presStyleCnt="0"/>
      <dgm:spPr/>
    </dgm:pt>
    <dgm:pt modelId="{909A1B48-99F5-4B6D-9F81-5270B50CD15E}" type="pres">
      <dgm:prSet presAssocID="{5F1CE92B-1F99-4D38-B872-A35508CA8075}" presName="textRect" presStyleLbl="revTx" presStyleIdx="2" presStyleCnt="6">
        <dgm:presLayoutVars>
          <dgm:chMax val="1"/>
          <dgm:chPref val="1"/>
        </dgm:presLayoutVars>
      </dgm:prSet>
      <dgm:spPr/>
    </dgm:pt>
    <dgm:pt modelId="{A133A9AE-DF9E-4DB5-ACB4-AEC9C85A3B68}" type="pres">
      <dgm:prSet presAssocID="{2B98E46C-5EF2-45E4-8444-4DDC2A85D889}" presName="sibTrans" presStyleLbl="sibTrans2D1" presStyleIdx="0" presStyleCnt="0"/>
      <dgm:spPr/>
    </dgm:pt>
    <dgm:pt modelId="{28D8E8EE-9D92-4CFA-A17C-8AD4BF046E84}" type="pres">
      <dgm:prSet presAssocID="{036BC96A-4ACB-4CF5-A8A5-C068AE2305EB}" presName="compNode" presStyleCnt="0"/>
      <dgm:spPr/>
    </dgm:pt>
    <dgm:pt modelId="{20096302-2D52-432C-B913-D3AEA5E6A00F}" type="pres">
      <dgm:prSet presAssocID="{036BC96A-4ACB-4CF5-A8A5-C068AE2305EB}" presName="iconBgRect" presStyleLbl="bgShp" presStyleIdx="3" presStyleCnt="6"/>
      <dgm:spPr/>
    </dgm:pt>
    <dgm:pt modelId="{003CABB3-E6EC-4802-92D9-1B32A0D0E032}" type="pres">
      <dgm:prSet presAssocID="{036BC96A-4ACB-4CF5-A8A5-C068AE2305E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E883807-C380-49DD-82BB-A13CA94F584B}" type="pres">
      <dgm:prSet presAssocID="{036BC96A-4ACB-4CF5-A8A5-C068AE2305EB}" presName="spaceRect" presStyleCnt="0"/>
      <dgm:spPr/>
    </dgm:pt>
    <dgm:pt modelId="{6E1D30F5-5D41-4F27-9D3E-CD512265E572}" type="pres">
      <dgm:prSet presAssocID="{036BC96A-4ACB-4CF5-A8A5-C068AE2305EB}" presName="textRect" presStyleLbl="revTx" presStyleIdx="3" presStyleCnt="6">
        <dgm:presLayoutVars>
          <dgm:chMax val="1"/>
          <dgm:chPref val="1"/>
        </dgm:presLayoutVars>
      </dgm:prSet>
      <dgm:spPr/>
    </dgm:pt>
    <dgm:pt modelId="{CA013359-48D3-4B41-BB3A-F14892B4E13D}" type="pres">
      <dgm:prSet presAssocID="{21794303-279A-46E9-A0C0-3BA70F8E13F1}" presName="sibTrans" presStyleLbl="sibTrans2D1" presStyleIdx="0" presStyleCnt="0"/>
      <dgm:spPr/>
    </dgm:pt>
    <dgm:pt modelId="{EB80C0D4-11D4-47CC-8C2D-4C7DF06E9D30}" type="pres">
      <dgm:prSet presAssocID="{F5AD0EA2-E77F-496B-8BB3-25E78963EF59}" presName="compNode" presStyleCnt="0"/>
      <dgm:spPr/>
    </dgm:pt>
    <dgm:pt modelId="{BE342E6F-88DD-46ED-8406-F1B7D495BC64}" type="pres">
      <dgm:prSet presAssocID="{F5AD0EA2-E77F-496B-8BB3-25E78963EF59}" presName="iconBgRect" presStyleLbl="bgShp" presStyleIdx="4" presStyleCnt="6"/>
      <dgm:spPr/>
    </dgm:pt>
    <dgm:pt modelId="{E18A1B76-A57B-4E92-B348-B0F308797ADE}" type="pres">
      <dgm:prSet presAssocID="{F5AD0EA2-E77F-496B-8BB3-25E78963EF5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44CCC98-0DF0-4709-AD22-3D6E7B72F4E8}" type="pres">
      <dgm:prSet presAssocID="{F5AD0EA2-E77F-496B-8BB3-25E78963EF59}" presName="spaceRect" presStyleCnt="0"/>
      <dgm:spPr/>
    </dgm:pt>
    <dgm:pt modelId="{75D52627-93CC-4FF5-8B81-54374AB21082}" type="pres">
      <dgm:prSet presAssocID="{F5AD0EA2-E77F-496B-8BB3-25E78963EF59}" presName="textRect" presStyleLbl="revTx" presStyleIdx="4" presStyleCnt="6">
        <dgm:presLayoutVars>
          <dgm:chMax val="1"/>
          <dgm:chPref val="1"/>
        </dgm:presLayoutVars>
      </dgm:prSet>
      <dgm:spPr/>
    </dgm:pt>
    <dgm:pt modelId="{4CDBC582-353A-47C9-A7E8-3A439554124D}" type="pres">
      <dgm:prSet presAssocID="{412B1EB9-CDF8-4174-BFB2-33F63CAA7FE0}" presName="sibTrans" presStyleLbl="sibTrans2D1" presStyleIdx="0" presStyleCnt="0"/>
      <dgm:spPr/>
    </dgm:pt>
    <dgm:pt modelId="{63DA2FED-3704-49A3-99D5-1CB418D7D047}" type="pres">
      <dgm:prSet presAssocID="{E50015AB-3A66-4CF5-80AC-FEB172439191}" presName="compNode" presStyleCnt="0"/>
      <dgm:spPr/>
    </dgm:pt>
    <dgm:pt modelId="{517A7CED-985F-4B02-A23B-A3744211C20C}" type="pres">
      <dgm:prSet presAssocID="{E50015AB-3A66-4CF5-80AC-FEB172439191}" presName="iconBgRect" presStyleLbl="bgShp" presStyleIdx="5" presStyleCnt="6"/>
      <dgm:spPr/>
    </dgm:pt>
    <dgm:pt modelId="{1DE8D47B-8C2B-4AC9-8D4F-DBA2C624F74C}" type="pres">
      <dgm:prSet presAssocID="{E50015AB-3A66-4CF5-80AC-FEB17243919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6498A04C-64A8-456A-8E50-B859BB6C2193}" type="pres">
      <dgm:prSet presAssocID="{E50015AB-3A66-4CF5-80AC-FEB172439191}" presName="spaceRect" presStyleCnt="0"/>
      <dgm:spPr/>
    </dgm:pt>
    <dgm:pt modelId="{10152377-90FE-486C-B40F-D3590541641B}" type="pres">
      <dgm:prSet presAssocID="{E50015AB-3A66-4CF5-80AC-FEB172439191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3973703-DDE1-490D-9000-12BCA37C254A}" type="presOf" srcId="{7FB04D42-A49A-402A-B5A1-692B8C6077DD}" destId="{5F0C12FF-107A-4F4A-A0BE-A5FF827811CB}" srcOrd="0" destOrd="0" presId="urn:microsoft.com/office/officeart/2018/2/layout/IconCircleList"/>
    <dgm:cxn modelId="{3104150E-8C0D-4A98-BD5C-2C7E1389DAB5}" srcId="{C3056CCA-E92B-4004-8F99-327EFF8588CA}" destId="{036BC96A-4ACB-4CF5-A8A5-C068AE2305EB}" srcOrd="3" destOrd="0" parTransId="{0E52F632-1A0C-4BDC-A759-69DCFF9B21B8}" sibTransId="{21794303-279A-46E9-A0C0-3BA70F8E13F1}"/>
    <dgm:cxn modelId="{58E1C518-949C-4345-847B-E57079850D27}" type="presOf" srcId="{036BC96A-4ACB-4CF5-A8A5-C068AE2305EB}" destId="{6E1D30F5-5D41-4F27-9D3E-CD512265E572}" srcOrd="0" destOrd="0" presId="urn:microsoft.com/office/officeart/2018/2/layout/IconCircleList"/>
    <dgm:cxn modelId="{E9AFD720-486C-4752-9307-245A9B3C7724}" type="presOf" srcId="{5F1CE92B-1F99-4D38-B872-A35508CA8075}" destId="{909A1B48-99F5-4B6D-9F81-5270B50CD15E}" srcOrd="0" destOrd="0" presId="urn:microsoft.com/office/officeart/2018/2/layout/IconCircleList"/>
    <dgm:cxn modelId="{2F748F25-DBDB-4785-A178-B3AFB2E6438D}" type="presOf" srcId="{F5AD0EA2-E77F-496B-8BB3-25E78963EF59}" destId="{75D52627-93CC-4FF5-8B81-54374AB21082}" srcOrd="0" destOrd="0" presId="urn:microsoft.com/office/officeart/2018/2/layout/IconCircleList"/>
    <dgm:cxn modelId="{6EB95036-E6AA-4E5F-997A-6D6F86028E3E}" type="presOf" srcId="{21794303-279A-46E9-A0C0-3BA70F8E13F1}" destId="{CA013359-48D3-4B41-BB3A-F14892B4E13D}" srcOrd="0" destOrd="0" presId="urn:microsoft.com/office/officeart/2018/2/layout/IconCircleList"/>
    <dgm:cxn modelId="{03C2165D-1008-4268-96EF-00CC14F5ACAF}" srcId="{C3056CCA-E92B-4004-8F99-327EFF8588CA}" destId="{238A5579-4A16-4E08-9228-DE6EE57F8938}" srcOrd="0" destOrd="0" parTransId="{59EC7EAD-C5A0-40CF-A59A-88D9D9D8537C}" sibTransId="{3718ED1A-735E-4B1B-B631-3A4B6C21C6F5}"/>
    <dgm:cxn modelId="{35329E64-3926-45A3-82B3-DA843BC9941F}" type="presOf" srcId="{E1B82047-7B5D-43EC-9E28-6E5973A6B128}" destId="{4CF03E69-E0A6-48D5-8D79-25D46627D2F3}" srcOrd="0" destOrd="0" presId="urn:microsoft.com/office/officeart/2018/2/layout/IconCircleList"/>
    <dgm:cxn modelId="{D8814665-D6F6-4415-8C3E-A9AEC84E36BA}" srcId="{C3056CCA-E92B-4004-8F99-327EFF8588CA}" destId="{E50015AB-3A66-4CF5-80AC-FEB172439191}" srcOrd="5" destOrd="0" parTransId="{C9E80C57-9968-4FFA-A1AF-714681E7910B}" sibTransId="{B6AA2E7D-91B7-4865-B692-7144DC0E1EFC}"/>
    <dgm:cxn modelId="{9BD9A447-7BD2-4899-A866-9883BA15B020}" srcId="{C3056CCA-E92B-4004-8F99-327EFF8588CA}" destId="{F5AD0EA2-E77F-496B-8BB3-25E78963EF59}" srcOrd="4" destOrd="0" parTransId="{FA7832F5-C1B1-4BC3-8D13-F2497E58EF43}" sibTransId="{412B1EB9-CDF8-4174-BFB2-33F63CAA7FE0}"/>
    <dgm:cxn modelId="{0A3BAC58-2C56-48BD-AFCC-6DF2C43BCDF7}" type="presOf" srcId="{238A5579-4A16-4E08-9228-DE6EE57F8938}" destId="{2206EE7C-A376-46A3-90DF-C44459B0C7E3}" srcOrd="0" destOrd="0" presId="urn:microsoft.com/office/officeart/2018/2/layout/IconCircleList"/>
    <dgm:cxn modelId="{108CAE58-D255-43E8-887D-D5D114B4577C}" srcId="{C3056CCA-E92B-4004-8F99-327EFF8588CA}" destId="{5F1CE92B-1F99-4D38-B872-A35508CA8075}" srcOrd="2" destOrd="0" parTransId="{C4F564C5-9418-42D5-A97D-4E4320823683}" sibTransId="{2B98E46C-5EF2-45E4-8444-4DDC2A85D889}"/>
    <dgm:cxn modelId="{A931C37E-79B2-48ED-880F-DA1A98255B44}" type="presOf" srcId="{C3056CCA-E92B-4004-8F99-327EFF8588CA}" destId="{AF6F29CA-8A13-4570-8851-FD22DE478BFB}" srcOrd="0" destOrd="0" presId="urn:microsoft.com/office/officeart/2018/2/layout/IconCircleList"/>
    <dgm:cxn modelId="{0AD3D57E-EFC5-4FC2-97A8-21F4F2F2A28A}" type="presOf" srcId="{412B1EB9-CDF8-4174-BFB2-33F63CAA7FE0}" destId="{4CDBC582-353A-47C9-A7E8-3A439554124D}" srcOrd="0" destOrd="0" presId="urn:microsoft.com/office/officeart/2018/2/layout/IconCircleList"/>
    <dgm:cxn modelId="{212BC087-6944-458C-9630-CD7140EA936B}" type="presOf" srcId="{3718ED1A-735E-4B1B-B631-3A4B6C21C6F5}" destId="{DCACAC73-D1FC-4ACB-B4AB-7215FF459F14}" srcOrd="0" destOrd="0" presId="urn:microsoft.com/office/officeart/2018/2/layout/IconCircleList"/>
    <dgm:cxn modelId="{53BC93C8-D75C-4EAD-8A4D-312650525426}" type="presOf" srcId="{E50015AB-3A66-4CF5-80AC-FEB172439191}" destId="{10152377-90FE-486C-B40F-D3590541641B}" srcOrd="0" destOrd="0" presId="urn:microsoft.com/office/officeart/2018/2/layout/IconCircleList"/>
    <dgm:cxn modelId="{456D1CEC-D04F-49E8-AD7B-A2EFAEF255DA}" type="presOf" srcId="{2B98E46C-5EF2-45E4-8444-4DDC2A85D889}" destId="{A133A9AE-DF9E-4DB5-ACB4-AEC9C85A3B68}" srcOrd="0" destOrd="0" presId="urn:microsoft.com/office/officeart/2018/2/layout/IconCircleList"/>
    <dgm:cxn modelId="{B83372F4-AC5F-44E4-BEC1-9F9DA176C881}" srcId="{C3056CCA-E92B-4004-8F99-327EFF8588CA}" destId="{7FB04D42-A49A-402A-B5A1-692B8C6077DD}" srcOrd="1" destOrd="0" parTransId="{E7F3E303-AF29-498B-ACB2-CA2A6BFF1E69}" sibTransId="{E1B82047-7B5D-43EC-9E28-6E5973A6B128}"/>
    <dgm:cxn modelId="{F246739E-1889-4558-A948-43CED40CCD9A}" type="presParOf" srcId="{AF6F29CA-8A13-4570-8851-FD22DE478BFB}" destId="{C6673D18-E141-42A6-88CA-C6417680DDE0}" srcOrd="0" destOrd="0" presId="urn:microsoft.com/office/officeart/2018/2/layout/IconCircleList"/>
    <dgm:cxn modelId="{E0AECCC8-27E4-44F8-ACB1-EA2D92B0B69D}" type="presParOf" srcId="{C6673D18-E141-42A6-88CA-C6417680DDE0}" destId="{1068A0A2-276A-40AF-A434-B650A356BCFA}" srcOrd="0" destOrd="0" presId="urn:microsoft.com/office/officeart/2018/2/layout/IconCircleList"/>
    <dgm:cxn modelId="{01F875B2-C296-4A96-85A6-737B961D0FCE}" type="presParOf" srcId="{1068A0A2-276A-40AF-A434-B650A356BCFA}" destId="{D5BB606B-38DD-417F-A4E8-085363192D88}" srcOrd="0" destOrd="0" presId="urn:microsoft.com/office/officeart/2018/2/layout/IconCircleList"/>
    <dgm:cxn modelId="{B410A429-7508-4B8F-AED5-3B284FB2E6A8}" type="presParOf" srcId="{1068A0A2-276A-40AF-A434-B650A356BCFA}" destId="{91CA87D2-A48B-40E1-A6E6-016C957CB953}" srcOrd="1" destOrd="0" presId="urn:microsoft.com/office/officeart/2018/2/layout/IconCircleList"/>
    <dgm:cxn modelId="{CE80753E-999D-46C3-ACC8-A0446BB8D087}" type="presParOf" srcId="{1068A0A2-276A-40AF-A434-B650A356BCFA}" destId="{9AFEB646-BD5E-4590-9B48-0DB2C09666B2}" srcOrd="2" destOrd="0" presId="urn:microsoft.com/office/officeart/2018/2/layout/IconCircleList"/>
    <dgm:cxn modelId="{1358788D-6B7A-4F03-8DF7-3640ADE27CDA}" type="presParOf" srcId="{1068A0A2-276A-40AF-A434-B650A356BCFA}" destId="{2206EE7C-A376-46A3-90DF-C44459B0C7E3}" srcOrd="3" destOrd="0" presId="urn:microsoft.com/office/officeart/2018/2/layout/IconCircleList"/>
    <dgm:cxn modelId="{38C11257-13DB-410F-A6E9-DD3FDD31D3FC}" type="presParOf" srcId="{C6673D18-E141-42A6-88CA-C6417680DDE0}" destId="{DCACAC73-D1FC-4ACB-B4AB-7215FF459F14}" srcOrd="1" destOrd="0" presId="urn:microsoft.com/office/officeart/2018/2/layout/IconCircleList"/>
    <dgm:cxn modelId="{E9F27F47-68A8-4F4D-81C2-7CF074ED8E98}" type="presParOf" srcId="{C6673D18-E141-42A6-88CA-C6417680DDE0}" destId="{3F7A2B06-D0E3-4323-81E1-BD8DAB430C96}" srcOrd="2" destOrd="0" presId="urn:microsoft.com/office/officeart/2018/2/layout/IconCircleList"/>
    <dgm:cxn modelId="{FC500748-47A5-479B-AB2F-FA514877825F}" type="presParOf" srcId="{3F7A2B06-D0E3-4323-81E1-BD8DAB430C96}" destId="{4E4B4C31-5154-48A7-B439-59B13E920EC4}" srcOrd="0" destOrd="0" presId="urn:microsoft.com/office/officeart/2018/2/layout/IconCircleList"/>
    <dgm:cxn modelId="{4867F42B-0DFC-4BB3-86EB-7F1C46DD2EDE}" type="presParOf" srcId="{3F7A2B06-D0E3-4323-81E1-BD8DAB430C96}" destId="{5D1F7331-9AFB-45A0-ACFF-706AC6C09C5F}" srcOrd="1" destOrd="0" presId="urn:microsoft.com/office/officeart/2018/2/layout/IconCircleList"/>
    <dgm:cxn modelId="{62438A20-C9E3-49C6-87D3-CC2242410451}" type="presParOf" srcId="{3F7A2B06-D0E3-4323-81E1-BD8DAB430C96}" destId="{579DEEF1-1282-4270-8BFE-33EA10B076D9}" srcOrd="2" destOrd="0" presId="urn:microsoft.com/office/officeart/2018/2/layout/IconCircleList"/>
    <dgm:cxn modelId="{0DA607C0-2FD4-4020-81B1-5B6702F16CB6}" type="presParOf" srcId="{3F7A2B06-D0E3-4323-81E1-BD8DAB430C96}" destId="{5F0C12FF-107A-4F4A-A0BE-A5FF827811CB}" srcOrd="3" destOrd="0" presId="urn:microsoft.com/office/officeart/2018/2/layout/IconCircleList"/>
    <dgm:cxn modelId="{4BE24E5A-C417-4D60-9710-63599D48CC9B}" type="presParOf" srcId="{C6673D18-E141-42A6-88CA-C6417680DDE0}" destId="{4CF03E69-E0A6-48D5-8D79-25D46627D2F3}" srcOrd="3" destOrd="0" presId="urn:microsoft.com/office/officeart/2018/2/layout/IconCircleList"/>
    <dgm:cxn modelId="{9C526D11-869B-41F9-9BF4-FF5F5727219F}" type="presParOf" srcId="{C6673D18-E141-42A6-88CA-C6417680DDE0}" destId="{E7A88024-39AD-46A8-959D-F196AF7559BB}" srcOrd="4" destOrd="0" presId="urn:microsoft.com/office/officeart/2018/2/layout/IconCircleList"/>
    <dgm:cxn modelId="{D5B61CBC-5928-4FBC-B158-422A308C0B08}" type="presParOf" srcId="{E7A88024-39AD-46A8-959D-F196AF7559BB}" destId="{33490FE6-E2CE-4420-9AD1-245CFEADB347}" srcOrd="0" destOrd="0" presId="urn:microsoft.com/office/officeart/2018/2/layout/IconCircleList"/>
    <dgm:cxn modelId="{4FFFF4CF-0BB3-4FEE-89C3-BF6C98676079}" type="presParOf" srcId="{E7A88024-39AD-46A8-959D-F196AF7559BB}" destId="{135C6B38-5D6B-4C2A-866D-F90D8FB03272}" srcOrd="1" destOrd="0" presId="urn:microsoft.com/office/officeart/2018/2/layout/IconCircleList"/>
    <dgm:cxn modelId="{8CEF52CE-8DB7-4029-90AA-E27133E187BE}" type="presParOf" srcId="{E7A88024-39AD-46A8-959D-F196AF7559BB}" destId="{74DF274C-EA4A-4960-80B5-6BE93A85BA6F}" srcOrd="2" destOrd="0" presId="urn:microsoft.com/office/officeart/2018/2/layout/IconCircleList"/>
    <dgm:cxn modelId="{C6F3EEC0-5B96-4D04-855F-6F249893EC00}" type="presParOf" srcId="{E7A88024-39AD-46A8-959D-F196AF7559BB}" destId="{909A1B48-99F5-4B6D-9F81-5270B50CD15E}" srcOrd="3" destOrd="0" presId="urn:microsoft.com/office/officeart/2018/2/layout/IconCircleList"/>
    <dgm:cxn modelId="{43D43D5B-260D-4BDC-BB4A-E9FFDEB4C607}" type="presParOf" srcId="{C6673D18-E141-42A6-88CA-C6417680DDE0}" destId="{A133A9AE-DF9E-4DB5-ACB4-AEC9C85A3B68}" srcOrd="5" destOrd="0" presId="urn:microsoft.com/office/officeart/2018/2/layout/IconCircleList"/>
    <dgm:cxn modelId="{B58340BD-D10C-4241-9DA9-C08492FDD7E9}" type="presParOf" srcId="{C6673D18-E141-42A6-88CA-C6417680DDE0}" destId="{28D8E8EE-9D92-4CFA-A17C-8AD4BF046E84}" srcOrd="6" destOrd="0" presId="urn:microsoft.com/office/officeart/2018/2/layout/IconCircleList"/>
    <dgm:cxn modelId="{5923DB9D-A663-4D73-8B51-78E2E99B1D62}" type="presParOf" srcId="{28D8E8EE-9D92-4CFA-A17C-8AD4BF046E84}" destId="{20096302-2D52-432C-B913-D3AEA5E6A00F}" srcOrd="0" destOrd="0" presId="urn:microsoft.com/office/officeart/2018/2/layout/IconCircleList"/>
    <dgm:cxn modelId="{ABE653BF-8EFF-41F1-8481-C7A4034353E2}" type="presParOf" srcId="{28D8E8EE-9D92-4CFA-A17C-8AD4BF046E84}" destId="{003CABB3-E6EC-4802-92D9-1B32A0D0E032}" srcOrd="1" destOrd="0" presId="urn:microsoft.com/office/officeart/2018/2/layout/IconCircleList"/>
    <dgm:cxn modelId="{A8BDBC7C-DC8C-4451-A1F5-D23413153E8B}" type="presParOf" srcId="{28D8E8EE-9D92-4CFA-A17C-8AD4BF046E84}" destId="{2E883807-C380-49DD-82BB-A13CA94F584B}" srcOrd="2" destOrd="0" presId="urn:microsoft.com/office/officeart/2018/2/layout/IconCircleList"/>
    <dgm:cxn modelId="{C441210F-C36D-4D96-A989-793F4C0F0BB8}" type="presParOf" srcId="{28D8E8EE-9D92-4CFA-A17C-8AD4BF046E84}" destId="{6E1D30F5-5D41-4F27-9D3E-CD512265E572}" srcOrd="3" destOrd="0" presId="urn:microsoft.com/office/officeart/2018/2/layout/IconCircleList"/>
    <dgm:cxn modelId="{55161EBD-581C-4066-A86B-AE00FA43CEA4}" type="presParOf" srcId="{C6673D18-E141-42A6-88CA-C6417680DDE0}" destId="{CA013359-48D3-4B41-BB3A-F14892B4E13D}" srcOrd="7" destOrd="0" presId="urn:microsoft.com/office/officeart/2018/2/layout/IconCircleList"/>
    <dgm:cxn modelId="{B2A44592-98D7-45FB-BA1B-0CD2D4324ABF}" type="presParOf" srcId="{C6673D18-E141-42A6-88CA-C6417680DDE0}" destId="{EB80C0D4-11D4-47CC-8C2D-4C7DF06E9D30}" srcOrd="8" destOrd="0" presId="urn:microsoft.com/office/officeart/2018/2/layout/IconCircleList"/>
    <dgm:cxn modelId="{7CE96071-4501-414F-9C90-3ACEA88F11E4}" type="presParOf" srcId="{EB80C0D4-11D4-47CC-8C2D-4C7DF06E9D30}" destId="{BE342E6F-88DD-46ED-8406-F1B7D495BC64}" srcOrd="0" destOrd="0" presId="urn:microsoft.com/office/officeart/2018/2/layout/IconCircleList"/>
    <dgm:cxn modelId="{2EBF2AA5-4654-4DA9-8775-8F1961B1A8DD}" type="presParOf" srcId="{EB80C0D4-11D4-47CC-8C2D-4C7DF06E9D30}" destId="{E18A1B76-A57B-4E92-B348-B0F308797ADE}" srcOrd="1" destOrd="0" presId="urn:microsoft.com/office/officeart/2018/2/layout/IconCircleList"/>
    <dgm:cxn modelId="{3AE40AE9-9886-49DB-9A18-6E02D8EC786B}" type="presParOf" srcId="{EB80C0D4-11D4-47CC-8C2D-4C7DF06E9D30}" destId="{944CCC98-0DF0-4709-AD22-3D6E7B72F4E8}" srcOrd="2" destOrd="0" presId="urn:microsoft.com/office/officeart/2018/2/layout/IconCircleList"/>
    <dgm:cxn modelId="{46476464-B12D-460F-A5D7-228258FC8684}" type="presParOf" srcId="{EB80C0D4-11D4-47CC-8C2D-4C7DF06E9D30}" destId="{75D52627-93CC-4FF5-8B81-54374AB21082}" srcOrd="3" destOrd="0" presId="urn:microsoft.com/office/officeart/2018/2/layout/IconCircleList"/>
    <dgm:cxn modelId="{8C96E297-1C78-4101-8EDA-7F81F4DF41AB}" type="presParOf" srcId="{C6673D18-E141-42A6-88CA-C6417680DDE0}" destId="{4CDBC582-353A-47C9-A7E8-3A439554124D}" srcOrd="9" destOrd="0" presId="urn:microsoft.com/office/officeart/2018/2/layout/IconCircleList"/>
    <dgm:cxn modelId="{B4704F7C-51EA-443A-8C69-F79B1BBD790D}" type="presParOf" srcId="{C6673D18-E141-42A6-88CA-C6417680DDE0}" destId="{63DA2FED-3704-49A3-99D5-1CB418D7D047}" srcOrd="10" destOrd="0" presId="urn:microsoft.com/office/officeart/2018/2/layout/IconCircleList"/>
    <dgm:cxn modelId="{512A5380-9716-463C-A738-CEDB7E1BE542}" type="presParOf" srcId="{63DA2FED-3704-49A3-99D5-1CB418D7D047}" destId="{517A7CED-985F-4B02-A23B-A3744211C20C}" srcOrd="0" destOrd="0" presId="urn:microsoft.com/office/officeart/2018/2/layout/IconCircleList"/>
    <dgm:cxn modelId="{0981EC06-7B4B-4D06-BDC8-8137460E53B8}" type="presParOf" srcId="{63DA2FED-3704-49A3-99D5-1CB418D7D047}" destId="{1DE8D47B-8C2B-4AC9-8D4F-DBA2C624F74C}" srcOrd="1" destOrd="0" presId="urn:microsoft.com/office/officeart/2018/2/layout/IconCircleList"/>
    <dgm:cxn modelId="{AA44C27C-824B-40D9-9C03-A4BFC66ADBF4}" type="presParOf" srcId="{63DA2FED-3704-49A3-99D5-1CB418D7D047}" destId="{6498A04C-64A8-456A-8E50-B859BB6C2193}" srcOrd="2" destOrd="0" presId="urn:microsoft.com/office/officeart/2018/2/layout/IconCircleList"/>
    <dgm:cxn modelId="{972C6919-971B-4071-A200-52593E4AF79C}" type="presParOf" srcId="{63DA2FED-3704-49A3-99D5-1CB418D7D047}" destId="{10152377-90FE-486C-B40F-D359054164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95605D-5CE6-4AE8-BC14-1AB82AA31D9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8A6DC71-9CFF-44A6-BBB4-AE92F78490B7}">
      <dgm:prSet/>
      <dgm:spPr/>
      <dgm:t>
        <a:bodyPr/>
        <a:lstStyle/>
        <a:p>
          <a:pPr>
            <a:defRPr cap="all"/>
          </a:pPr>
          <a:r>
            <a:rPr lang="pt-BR"/>
            <a:t>Épicos</a:t>
          </a:r>
          <a:endParaRPr lang="en-US"/>
        </a:p>
      </dgm:t>
    </dgm:pt>
    <dgm:pt modelId="{1AEA3ACE-FE46-4C81-9B79-4A058AC0F8C0}" type="parTrans" cxnId="{6C8B9EE5-45F3-42D8-A6FE-AF1096DA9EC5}">
      <dgm:prSet/>
      <dgm:spPr/>
      <dgm:t>
        <a:bodyPr/>
        <a:lstStyle/>
        <a:p>
          <a:endParaRPr lang="en-US"/>
        </a:p>
      </dgm:t>
    </dgm:pt>
    <dgm:pt modelId="{5738B4E9-E15A-4F80-BF44-05C81BAB4DEA}" type="sibTrans" cxnId="{6C8B9EE5-45F3-42D8-A6FE-AF1096DA9EC5}">
      <dgm:prSet/>
      <dgm:spPr/>
      <dgm:t>
        <a:bodyPr/>
        <a:lstStyle/>
        <a:p>
          <a:endParaRPr lang="en-US"/>
        </a:p>
      </dgm:t>
    </dgm:pt>
    <dgm:pt modelId="{982D0841-3DDE-4CBC-B287-37B9BD86D6A5}">
      <dgm:prSet/>
      <dgm:spPr/>
      <dgm:t>
        <a:bodyPr/>
        <a:lstStyle/>
        <a:p>
          <a:pPr>
            <a:defRPr cap="all"/>
          </a:pPr>
          <a:r>
            <a:rPr lang="pt-BR"/>
            <a:t>Histórias de Usuário</a:t>
          </a:r>
          <a:endParaRPr lang="en-US"/>
        </a:p>
      </dgm:t>
    </dgm:pt>
    <dgm:pt modelId="{9BBA01A5-3A15-4DAC-8F9F-2D505B3C1D56}" type="parTrans" cxnId="{9FD7D007-27E6-48C2-B2CD-0D6DB8CA03B1}">
      <dgm:prSet/>
      <dgm:spPr/>
      <dgm:t>
        <a:bodyPr/>
        <a:lstStyle/>
        <a:p>
          <a:endParaRPr lang="en-US"/>
        </a:p>
      </dgm:t>
    </dgm:pt>
    <dgm:pt modelId="{D0A5EA0F-9087-4A91-AAFB-9F5E6E868B17}" type="sibTrans" cxnId="{9FD7D007-27E6-48C2-B2CD-0D6DB8CA03B1}">
      <dgm:prSet/>
      <dgm:spPr/>
      <dgm:t>
        <a:bodyPr/>
        <a:lstStyle/>
        <a:p>
          <a:endParaRPr lang="en-US"/>
        </a:p>
      </dgm:t>
    </dgm:pt>
    <dgm:pt modelId="{E77B9BF2-C331-4A16-8BCD-A31B44532CE1}">
      <dgm:prSet/>
      <dgm:spPr/>
      <dgm:t>
        <a:bodyPr/>
        <a:lstStyle/>
        <a:p>
          <a:pPr>
            <a:defRPr cap="all"/>
          </a:pPr>
          <a:r>
            <a:rPr lang="pt-BR"/>
            <a:t>Tarefas</a:t>
          </a:r>
          <a:endParaRPr lang="en-US"/>
        </a:p>
      </dgm:t>
    </dgm:pt>
    <dgm:pt modelId="{18D7E5E3-433B-47FD-9E6A-6D73321E30CA}" type="parTrans" cxnId="{54170544-DA74-4947-9396-0366494A6DBF}">
      <dgm:prSet/>
      <dgm:spPr/>
      <dgm:t>
        <a:bodyPr/>
        <a:lstStyle/>
        <a:p>
          <a:endParaRPr lang="en-US"/>
        </a:p>
      </dgm:t>
    </dgm:pt>
    <dgm:pt modelId="{F78B7EAC-26B4-46BB-A273-357213DCBA25}" type="sibTrans" cxnId="{54170544-DA74-4947-9396-0366494A6DBF}">
      <dgm:prSet/>
      <dgm:spPr/>
      <dgm:t>
        <a:bodyPr/>
        <a:lstStyle/>
        <a:p>
          <a:endParaRPr lang="en-US"/>
        </a:p>
      </dgm:t>
    </dgm:pt>
    <dgm:pt modelId="{34939AD6-531F-41CE-ACC4-BBD7BF22047C}" type="pres">
      <dgm:prSet presAssocID="{2A95605D-5CE6-4AE8-BC14-1AB82AA31D92}" presName="root" presStyleCnt="0">
        <dgm:presLayoutVars>
          <dgm:dir/>
          <dgm:resizeHandles val="exact"/>
        </dgm:presLayoutVars>
      </dgm:prSet>
      <dgm:spPr/>
    </dgm:pt>
    <dgm:pt modelId="{9A39ED44-7782-4CB6-B4E1-68277E9C2404}" type="pres">
      <dgm:prSet presAssocID="{A8A6DC71-9CFF-44A6-BBB4-AE92F78490B7}" presName="compNode" presStyleCnt="0"/>
      <dgm:spPr/>
    </dgm:pt>
    <dgm:pt modelId="{8CB2C17F-CAD1-4607-99D3-5FACFC0F355D}" type="pres">
      <dgm:prSet presAssocID="{A8A6DC71-9CFF-44A6-BBB4-AE92F78490B7}" presName="iconBgRect" presStyleLbl="bgShp" presStyleIdx="0" presStyleCnt="3"/>
      <dgm:spPr/>
    </dgm:pt>
    <dgm:pt modelId="{17698310-7AC2-4832-8EFC-40C7DD8C6301}" type="pres">
      <dgm:prSet presAssocID="{A8A6DC71-9CFF-44A6-BBB4-AE92F78490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652C7D45-DF63-48A8-9D65-1C5342D6BB8A}" type="pres">
      <dgm:prSet presAssocID="{A8A6DC71-9CFF-44A6-BBB4-AE92F78490B7}" presName="spaceRect" presStyleCnt="0"/>
      <dgm:spPr/>
    </dgm:pt>
    <dgm:pt modelId="{F440D33F-8DA3-4F8A-9AA7-A5B154263F42}" type="pres">
      <dgm:prSet presAssocID="{A8A6DC71-9CFF-44A6-BBB4-AE92F78490B7}" presName="textRect" presStyleLbl="revTx" presStyleIdx="0" presStyleCnt="3">
        <dgm:presLayoutVars>
          <dgm:chMax val="1"/>
          <dgm:chPref val="1"/>
        </dgm:presLayoutVars>
      </dgm:prSet>
      <dgm:spPr/>
    </dgm:pt>
    <dgm:pt modelId="{73FC930C-B664-4121-8449-ACCEDA944F13}" type="pres">
      <dgm:prSet presAssocID="{5738B4E9-E15A-4F80-BF44-05C81BAB4DEA}" presName="sibTrans" presStyleCnt="0"/>
      <dgm:spPr/>
    </dgm:pt>
    <dgm:pt modelId="{B0C4117E-2F82-4C3C-988E-FE0A473A4340}" type="pres">
      <dgm:prSet presAssocID="{982D0841-3DDE-4CBC-B287-37B9BD86D6A5}" presName="compNode" presStyleCnt="0"/>
      <dgm:spPr/>
    </dgm:pt>
    <dgm:pt modelId="{66F6D295-7937-45DE-BA2A-F91B9C840C2A}" type="pres">
      <dgm:prSet presAssocID="{982D0841-3DDE-4CBC-B287-37B9BD86D6A5}" presName="iconBgRect" presStyleLbl="bgShp" presStyleIdx="1" presStyleCnt="3"/>
      <dgm:spPr/>
    </dgm:pt>
    <dgm:pt modelId="{20F5DBBE-BF22-4BDE-85A6-F6B9451E7FB9}" type="pres">
      <dgm:prSet presAssocID="{982D0841-3DDE-4CBC-B287-37B9BD86D6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693FC73A-DE73-4B9C-AE94-D26D688E7485}" type="pres">
      <dgm:prSet presAssocID="{982D0841-3DDE-4CBC-B287-37B9BD86D6A5}" presName="spaceRect" presStyleCnt="0"/>
      <dgm:spPr/>
    </dgm:pt>
    <dgm:pt modelId="{FC81463C-D68E-44FD-9F38-642AAD35527E}" type="pres">
      <dgm:prSet presAssocID="{982D0841-3DDE-4CBC-B287-37B9BD86D6A5}" presName="textRect" presStyleLbl="revTx" presStyleIdx="1" presStyleCnt="3">
        <dgm:presLayoutVars>
          <dgm:chMax val="1"/>
          <dgm:chPref val="1"/>
        </dgm:presLayoutVars>
      </dgm:prSet>
      <dgm:spPr/>
    </dgm:pt>
    <dgm:pt modelId="{E22548B4-4E40-4028-B8D4-9426FC9D855D}" type="pres">
      <dgm:prSet presAssocID="{D0A5EA0F-9087-4A91-AAFB-9F5E6E868B17}" presName="sibTrans" presStyleCnt="0"/>
      <dgm:spPr/>
    </dgm:pt>
    <dgm:pt modelId="{6C5A31B7-46D7-4EE8-8E23-1F0EEDD483FB}" type="pres">
      <dgm:prSet presAssocID="{E77B9BF2-C331-4A16-8BCD-A31B44532CE1}" presName="compNode" presStyleCnt="0"/>
      <dgm:spPr/>
    </dgm:pt>
    <dgm:pt modelId="{4DF13AE9-1B07-4296-9BD0-A5D2B017E730}" type="pres">
      <dgm:prSet presAssocID="{E77B9BF2-C331-4A16-8BCD-A31B44532CE1}" presName="iconBgRect" presStyleLbl="bgShp" presStyleIdx="2" presStyleCnt="3"/>
      <dgm:spPr/>
    </dgm:pt>
    <dgm:pt modelId="{36820B55-C7EA-4EE1-A72D-DAC57349D438}" type="pres">
      <dgm:prSet presAssocID="{E77B9BF2-C331-4A16-8BCD-A31B44532C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078ABA84-F5D7-47B8-BE9F-D093DCC42E7E}" type="pres">
      <dgm:prSet presAssocID="{E77B9BF2-C331-4A16-8BCD-A31B44532CE1}" presName="spaceRect" presStyleCnt="0"/>
      <dgm:spPr/>
    </dgm:pt>
    <dgm:pt modelId="{83F88AC4-7E1A-41E2-AD6A-4F14BA4866BE}" type="pres">
      <dgm:prSet presAssocID="{E77B9BF2-C331-4A16-8BCD-A31B44532C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007106-4912-42D3-9534-F7EB7EAC8012}" type="presOf" srcId="{A8A6DC71-9CFF-44A6-BBB4-AE92F78490B7}" destId="{F440D33F-8DA3-4F8A-9AA7-A5B154263F42}" srcOrd="0" destOrd="0" presId="urn:microsoft.com/office/officeart/2018/5/layout/IconCircleLabelList"/>
    <dgm:cxn modelId="{9FD7D007-27E6-48C2-B2CD-0D6DB8CA03B1}" srcId="{2A95605D-5CE6-4AE8-BC14-1AB82AA31D92}" destId="{982D0841-3DDE-4CBC-B287-37B9BD86D6A5}" srcOrd="1" destOrd="0" parTransId="{9BBA01A5-3A15-4DAC-8F9F-2D505B3C1D56}" sibTransId="{D0A5EA0F-9087-4A91-AAFB-9F5E6E868B17}"/>
    <dgm:cxn modelId="{54170544-DA74-4947-9396-0366494A6DBF}" srcId="{2A95605D-5CE6-4AE8-BC14-1AB82AA31D92}" destId="{E77B9BF2-C331-4A16-8BCD-A31B44532CE1}" srcOrd="2" destOrd="0" parTransId="{18D7E5E3-433B-47FD-9E6A-6D73321E30CA}" sibTransId="{F78B7EAC-26B4-46BB-A273-357213DCBA25}"/>
    <dgm:cxn modelId="{828D8468-65BC-4C19-A54E-04484356C871}" type="presOf" srcId="{E77B9BF2-C331-4A16-8BCD-A31B44532CE1}" destId="{83F88AC4-7E1A-41E2-AD6A-4F14BA4866BE}" srcOrd="0" destOrd="0" presId="urn:microsoft.com/office/officeart/2018/5/layout/IconCircleLabelList"/>
    <dgm:cxn modelId="{E240E6CD-52D5-45AB-A36F-E1F7DF092845}" type="presOf" srcId="{982D0841-3DDE-4CBC-B287-37B9BD86D6A5}" destId="{FC81463C-D68E-44FD-9F38-642AAD35527E}" srcOrd="0" destOrd="0" presId="urn:microsoft.com/office/officeart/2018/5/layout/IconCircleLabelList"/>
    <dgm:cxn modelId="{6C8B9EE5-45F3-42D8-A6FE-AF1096DA9EC5}" srcId="{2A95605D-5CE6-4AE8-BC14-1AB82AA31D92}" destId="{A8A6DC71-9CFF-44A6-BBB4-AE92F78490B7}" srcOrd="0" destOrd="0" parTransId="{1AEA3ACE-FE46-4C81-9B79-4A058AC0F8C0}" sibTransId="{5738B4E9-E15A-4F80-BF44-05C81BAB4DEA}"/>
    <dgm:cxn modelId="{8974AEF6-8690-4F4F-9767-E5D9836732EF}" type="presOf" srcId="{2A95605D-5CE6-4AE8-BC14-1AB82AA31D92}" destId="{34939AD6-531F-41CE-ACC4-BBD7BF22047C}" srcOrd="0" destOrd="0" presId="urn:microsoft.com/office/officeart/2018/5/layout/IconCircleLabelList"/>
    <dgm:cxn modelId="{1210537A-FA48-4A79-8851-57FA3B0CA58A}" type="presParOf" srcId="{34939AD6-531F-41CE-ACC4-BBD7BF22047C}" destId="{9A39ED44-7782-4CB6-B4E1-68277E9C2404}" srcOrd="0" destOrd="0" presId="urn:microsoft.com/office/officeart/2018/5/layout/IconCircleLabelList"/>
    <dgm:cxn modelId="{0E4C8392-8FA0-487C-9689-690AAE3C38A0}" type="presParOf" srcId="{9A39ED44-7782-4CB6-B4E1-68277E9C2404}" destId="{8CB2C17F-CAD1-4607-99D3-5FACFC0F355D}" srcOrd="0" destOrd="0" presId="urn:microsoft.com/office/officeart/2018/5/layout/IconCircleLabelList"/>
    <dgm:cxn modelId="{AFE3C01B-42A0-463F-B269-A45807B47FBD}" type="presParOf" srcId="{9A39ED44-7782-4CB6-B4E1-68277E9C2404}" destId="{17698310-7AC2-4832-8EFC-40C7DD8C6301}" srcOrd="1" destOrd="0" presId="urn:microsoft.com/office/officeart/2018/5/layout/IconCircleLabelList"/>
    <dgm:cxn modelId="{44BB8FA6-D540-45D4-8570-8CD110321E27}" type="presParOf" srcId="{9A39ED44-7782-4CB6-B4E1-68277E9C2404}" destId="{652C7D45-DF63-48A8-9D65-1C5342D6BB8A}" srcOrd="2" destOrd="0" presId="urn:microsoft.com/office/officeart/2018/5/layout/IconCircleLabelList"/>
    <dgm:cxn modelId="{2C91CBC9-BE65-4BA8-976F-B57E0407EC0A}" type="presParOf" srcId="{9A39ED44-7782-4CB6-B4E1-68277E9C2404}" destId="{F440D33F-8DA3-4F8A-9AA7-A5B154263F42}" srcOrd="3" destOrd="0" presId="urn:microsoft.com/office/officeart/2018/5/layout/IconCircleLabelList"/>
    <dgm:cxn modelId="{822FCA69-3C8D-4B8E-B956-313520C598B3}" type="presParOf" srcId="{34939AD6-531F-41CE-ACC4-BBD7BF22047C}" destId="{73FC930C-B664-4121-8449-ACCEDA944F13}" srcOrd="1" destOrd="0" presId="urn:microsoft.com/office/officeart/2018/5/layout/IconCircleLabelList"/>
    <dgm:cxn modelId="{4F697F7F-F922-46FF-BDC6-9CC4878B8229}" type="presParOf" srcId="{34939AD6-531F-41CE-ACC4-BBD7BF22047C}" destId="{B0C4117E-2F82-4C3C-988E-FE0A473A4340}" srcOrd="2" destOrd="0" presId="urn:microsoft.com/office/officeart/2018/5/layout/IconCircleLabelList"/>
    <dgm:cxn modelId="{0D3D7DCC-8A71-42E1-815C-C0FD5C7D7C7D}" type="presParOf" srcId="{B0C4117E-2F82-4C3C-988E-FE0A473A4340}" destId="{66F6D295-7937-45DE-BA2A-F91B9C840C2A}" srcOrd="0" destOrd="0" presId="urn:microsoft.com/office/officeart/2018/5/layout/IconCircleLabelList"/>
    <dgm:cxn modelId="{29404CB0-53EE-4860-B378-488EF77319C5}" type="presParOf" srcId="{B0C4117E-2F82-4C3C-988E-FE0A473A4340}" destId="{20F5DBBE-BF22-4BDE-85A6-F6B9451E7FB9}" srcOrd="1" destOrd="0" presId="urn:microsoft.com/office/officeart/2018/5/layout/IconCircleLabelList"/>
    <dgm:cxn modelId="{99251E11-008C-4076-AA9C-30505B41847D}" type="presParOf" srcId="{B0C4117E-2F82-4C3C-988E-FE0A473A4340}" destId="{693FC73A-DE73-4B9C-AE94-D26D688E7485}" srcOrd="2" destOrd="0" presId="urn:microsoft.com/office/officeart/2018/5/layout/IconCircleLabelList"/>
    <dgm:cxn modelId="{625CD704-D331-4827-8992-B0FF5F284E02}" type="presParOf" srcId="{B0C4117E-2F82-4C3C-988E-FE0A473A4340}" destId="{FC81463C-D68E-44FD-9F38-642AAD35527E}" srcOrd="3" destOrd="0" presId="urn:microsoft.com/office/officeart/2018/5/layout/IconCircleLabelList"/>
    <dgm:cxn modelId="{7989348F-201D-4F3B-95D9-EBF43538CD1C}" type="presParOf" srcId="{34939AD6-531F-41CE-ACC4-BBD7BF22047C}" destId="{E22548B4-4E40-4028-B8D4-9426FC9D855D}" srcOrd="3" destOrd="0" presId="urn:microsoft.com/office/officeart/2018/5/layout/IconCircleLabelList"/>
    <dgm:cxn modelId="{9B7AC3BB-C190-45DA-AF32-18DE6CADEA38}" type="presParOf" srcId="{34939AD6-531F-41CE-ACC4-BBD7BF22047C}" destId="{6C5A31B7-46D7-4EE8-8E23-1F0EEDD483FB}" srcOrd="4" destOrd="0" presId="urn:microsoft.com/office/officeart/2018/5/layout/IconCircleLabelList"/>
    <dgm:cxn modelId="{F4FE7F83-9F37-4658-B70E-BF5536155D82}" type="presParOf" srcId="{6C5A31B7-46D7-4EE8-8E23-1F0EEDD483FB}" destId="{4DF13AE9-1B07-4296-9BD0-A5D2B017E730}" srcOrd="0" destOrd="0" presId="urn:microsoft.com/office/officeart/2018/5/layout/IconCircleLabelList"/>
    <dgm:cxn modelId="{E8A528FE-B2D0-4340-BF79-EA5DDE32B302}" type="presParOf" srcId="{6C5A31B7-46D7-4EE8-8E23-1F0EEDD483FB}" destId="{36820B55-C7EA-4EE1-A72D-DAC57349D438}" srcOrd="1" destOrd="0" presId="urn:microsoft.com/office/officeart/2018/5/layout/IconCircleLabelList"/>
    <dgm:cxn modelId="{E8E2223A-C200-4F04-9394-4E93CD9AD93B}" type="presParOf" srcId="{6C5A31B7-46D7-4EE8-8E23-1F0EEDD483FB}" destId="{078ABA84-F5D7-47B8-BE9F-D093DCC42E7E}" srcOrd="2" destOrd="0" presId="urn:microsoft.com/office/officeart/2018/5/layout/IconCircleLabelList"/>
    <dgm:cxn modelId="{D1A0C357-BC56-48CA-9B4C-C283051FD3E6}" type="presParOf" srcId="{6C5A31B7-46D7-4EE8-8E23-1F0EEDD483FB}" destId="{83F88AC4-7E1A-41E2-AD6A-4F14BA4866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7F2088-7517-4C20-A09D-FEFCC1E19FD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70DEC92-0C15-49C6-A2C1-737B60A62091}">
      <dgm:prSet/>
      <dgm:spPr/>
      <dgm:t>
        <a:bodyPr/>
        <a:lstStyle/>
        <a:p>
          <a:pPr>
            <a:defRPr cap="all"/>
          </a:pPr>
          <a:r>
            <a:rPr lang="pt-BR" i="1"/>
            <a:t>Feedback</a:t>
          </a:r>
          <a:r>
            <a:rPr lang="pt-BR"/>
            <a:t> rápido.</a:t>
          </a:r>
          <a:endParaRPr lang="en-US"/>
        </a:p>
      </dgm:t>
    </dgm:pt>
    <dgm:pt modelId="{FC26648E-4673-4A6B-A3CF-66F878EF12D1}" type="parTrans" cxnId="{93F3577B-B76F-4C8C-BBB1-729026D7A6F4}">
      <dgm:prSet/>
      <dgm:spPr/>
      <dgm:t>
        <a:bodyPr/>
        <a:lstStyle/>
        <a:p>
          <a:endParaRPr lang="en-US"/>
        </a:p>
      </dgm:t>
    </dgm:pt>
    <dgm:pt modelId="{0C9FA9F3-46C3-4387-9414-8C3927B9B068}" type="sibTrans" cxnId="{93F3577B-B76F-4C8C-BBB1-729026D7A6F4}">
      <dgm:prSet/>
      <dgm:spPr/>
      <dgm:t>
        <a:bodyPr/>
        <a:lstStyle/>
        <a:p>
          <a:endParaRPr lang="en-US"/>
        </a:p>
      </dgm:t>
    </dgm:pt>
    <dgm:pt modelId="{DD23887F-C693-4AAF-830C-F55261FF2B41}">
      <dgm:prSet/>
      <dgm:spPr/>
      <dgm:t>
        <a:bodyPr/>
        <a:lstStyle/>
        <a:p>
          <a:pPr>
            <a:defRPr cap="all"/>
          </a:pPr>
          <a:r>
            <a:rPr lang="pt-BR"/>
            <a:t>Presumir simplicidade.</a:t>
          </a:r>
          <a:endParaRPr lang="en-US"/>
        </a:p>
      </dgm:t>
    </dgm:pt>
    <dgm:pt modelId="{0944FC55-99EF-418E-B681-48E5A9FE51DA}" type="parTrans" cxnId="{0AD68AEF-1148-42A0-B773-661DCFE6ED49}">
      <dgm:prSet/>
      <dgm:spPr/>
      <dgm:t>
        <a:bodyPr/>
        <a:lstStyle/>
        <a:p>
          <a:endParaRPr lang="en-US"/>
        </a:p>
      </dgm:t>
    </dgm:pt>
    <dgm:pt modelId="{C99A4BBB-0877-4B22-996E-345F4DAD2B62}" type="sibTrans" cxnId="{0AD68AEF-1148-42A0-B773-661DCFE6ED49}">
      <dgm:prSet/>
      <dgm:spPr/>
      <dgm:t>
        <a:bodyPr/>
        <a:lstStyle/>
        <a:p>
          <a:endParaRPr lang="en-US"/>
        </a:p>
      </dgm:t>
    </dgm:pt>
    <dgm:pt modelId="{B0DA47C5-9035-44B3-8B5A-B327B9DD9218}">
      <dgm:prSet/>
      <dgm:spPr/>
      <dgm:t>
        <a:bodyPr/>
        <a:lstStyle/>
        <a:p>
          <a:pPr>
            <a:defRPr cap="all"/>
          </a:pPr>
          <a:r>
            <a:rPr lang="pt-BR"/>
            <a:t>Mudanças incrementais.</a:t>
          </a:r>
          <a:endParaRPr lang="en-US"/>
        </a:p>
      </dgm:t>
    </dgm:pt>
    <dgm:pt modelId="{115C118C-F3D0-436E-9F47-BB9CA46C236D}" type="parTrans" cxnId="{B3019CEA-813E-4D98-B8CD-456A30171A5B}">
      <dgm:prSet/>
      <dgm:spPr/>
      <dgm:t>
        <a:bodyPr/>
        <a:lstStyle/>
        <a:p>
          <a:endParaRPr lang="en-US"/>
        </a:p>
      </dgm:t>
    </dgm:pt>
    <dgm:pt modelId="{9F89E78D-A602-4E38-B670-2D1E6644D75D}" type="sibTrans" cxnId="{B3019CEA-813E-4D98-B8CD-456A30171A5B}">
      <dgm:prSet/>
      <dgm:spPr/>
      <dgm:t>
        <a:bodyPr/>
        <a:lstStyle/>
        <a:p>
          <a:endParaRPr lang="en-US"/>
        </a:p>
      </dgm:t>
    </dgm:pt>
    <dgm:pt modelId="{11608F47-CFE2-4BA9-9637-F1D827EE6D91}">
      <dgm:prSet/>
      <dgm:spPr/>
      <dgm:t>
        <a:bodyPr/>
        <a:lstStyle/>
        <a:p>
          <a:pPr>
            <a:defRPr cap="all"/>
          </a:pPr>
          <a:r>
            <a:rPr lang="pt-BR"/>
            <a:t>Abraçar mudanças.</a:t>
          </a:r>
          <a:endParaRPr lang="en-US"/>
        </a:p>
      </dgm:t>
    </dgm:pt>
    <dgm:pt modelId="{87099ED3-8D56-4174-AC0C-768DA5F818D0}" type="parTrans" cxnId="{46176E33-E8AD-45A4-B147-4C2665871FB2}">
      <dgm:prSet/>
      <dgm:spPr/>
      <dgm:t>
        <a:bodyPr/>
        <a:lstStyle/>
        <a:p>
          <a:endParaRPr lang="en-US"/>
        </a:p>
      </dgm:t>
    </dgm:pt>
    <dgm:pt modelId="{CA8A0298-5049-423F-AFCE-F2E62F7068F4}" type="sibTrans" cxnId="{46176E33-E8AD-45A4-B147-4C2665871FB2}">
      <dgm:prSet/>
      <dgm:spPr/>
      <dgm:t>
        <a:bodyPr/>
        <a:lstStyle/>
        <a:p>
          <a:endParaRPr lang="en-US"/>
        </a:p>
      </dgm:t>
    </dgm:pt>
    <dgm:pt modelId="{7CA29B66-D6CF-4041-A41C-68C15E098B61}">
      <dgm:prSet/>
      <dgm:spPr/>
      <dgm:t>
        <a:bodyPr/>
        <a:lstStyle/>
        <a:p>
          <a:pPr>
            <a:defRPr cap="all"/>
          </a:pPr>
          <a:r>
            <a:rPr lang="pt-BR"/>
            <a:t>Trabalho de alta qualidade.</a:t>
          </a:r>
          <a:endParaRPr lang="en-US"/>
        </a:p>
      </dgm:t>
    </dgm:pt>
    <dgm:pt modelId="{3036B431-FBCE-42CD-B5AC-169289A62E81}" type="parTrans" cxnId="{803A25C1-6F7F-4587-82EA-A63AA3367C58}">
      <dgm:prSet/>
      <dgm:spPr/>
      <dgm:t>
        <a:bodyPr/>
        <a:lstStyle/>
        <a:p>
          <a:endParaRPr lang="en-US"/>
        </a:p>
      </dgm:t>
    </dgm:pt>
    <dgm:pt modelId="{7BB1E103-A545-40B9-9DB9-585CBF743108}" type="sibTrans" cxnId="{803A25C1-6F7F-4587-82EA-A63AA3367C58}">
      <dgm:prSet/>
      <dgm:spPr/>
      <dgm:t>
        <a:bodyPr/>
        <a:lstStyle/>
        <a:p>
          <a:endParaRPr lang="en-US"/>
        </a:p>
      </dgm:t>
    </dgm:pt>
    <dgm:pt modelId="{F6362FEA-A931-43E3-A717-681D71A0ED8D}" type="pres">
      <dgm:prSet presAssocID="{007F2088-7517-4C20-A09D-FEFCC1E19FDD}" presName="root" presStyleCnt="0">
        <dgm:presLayoutVars>
          <dgm:dir/>
          <dgm:resizeHandles val="exact"/>
        </dgm:presLayoutVars>
      </dgm:prSet>
      <dgm:spPr/>
    </dgm:pt>
    <dgm:pt modelId="{5910040D-8BC7-4913-B1E6-62DC44D6C8DA}" type="pres">
      <dgm:prSet presAssocID="{470DEC92-0C15-49C6-A2C1-737B60A62091}" presName="compNode" presStyleCnt="0"/>
      <dgm:spPr/>
    </dgm:pt>
    <dgm:pt modelId="{F99C1DA9-9B28-4363-8877-6F2ADCF63874}" type="pres">
      <dgm:prSet presAssocID="{470DEC92-0C15-49C6-A2C1-737B60A62091}" presName="iconBgRect" presStyleLbl="bgShp" presStyleIdx="0" presStyleCnt="5"/>
      <dgm:spPr/>
    </dgm:pt>
    <dgm:pt modelId="{3072724B-1A62-4ACB-9114-583F28350C54}" type="pres">
      <dgm:prSet presAssocID="{470DEC92-0C15-49C6-A2C1-737B60A620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78C9C78-98E0-4ED1-8EC7-7745ADE1E317}" type="pres">
      <dgm:prSet presAssocID="{470DEC92-0C15-49C6-A2C1-737B60A62091}" presName="spaceRect" presStyleCnt="0"/>
      <dgm:spPr/>
    </dgm:pt>
    <dgm:pt modelId="{977D050D-1297-4778-91F4-CA86BF57D0BB}" type="pres">
      <dgm:prSet presAssocID="{470DEC92-0C15-49C6-A2C1-737B60A62091}" presName="textRect" presStyleLbl="revTx" presStyleIdx="0" presStyleCnt="5">
        <dgm:presLayoutVars>
          <dgm:chMax val="1"/>
          <dgm:chPref val="1"/>
        </dgm:presLayoutVars>
      </dgm:prSet>
      <dgm:spPr/>
    </dgm:pt>
    <dgm:pt modelId="{07E64DDA-1911-436E-AC8D-B70973934D0C}" type="pres">
      <dgm:prSet presAssocID="{0C9FA9F3-46C3-4387-9414-8C3927B9B068}" presName="sibTrans" presStyleCnt="0"/>
      <dgm:spPr/>
    </dgm:pt>
    <dgm:pt modelId="{25304975-AFF5-4CFA-9D32-801D1F00D574}" type="pres">
      <dgm:prSet presAssocID="{DD23887F-C693-4AAF-830C-F55261FF2B41}" presName="compNode" presStyleCnt="0"/>
      <dgm:spPr/>
    </dgm:pt>
    <dgm:pt modelId="{FDF91F90-9E9C-4A81-98AC-F214739867E7}" type="pres">
      <dgm:prSet presAssocID="{DD23887F-C693-4AAF-830C-F55261FF2B41}" presName="iconBgRect" presStyleLbl="bgShp" presStyleIdx="1" presStyleCnt="5"/>
      <dgm:spPr/>
    </dgm:pt>
    <dgm:pt modelId="{A067AE89-5CAA-4AF9-9459-2A7C05394E2E}" type="pres">
      <dgm:prSet presAssocID="{DD23887F-C693-4AAF-830C-F55261FF2B4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85B7E5B-0304-46BF-ACE7-DFEEF2BE8D46}" type="pres">
      <dgm:prSet presAssocID="{DD23887F-C693-4AAF-830C-F55261FF2B41}" presName="spaceRect" presStyleCnt="0"/>
      <dgm:spPr/>
    </dgm:pt>
    <dgm:pt modelId="{A7464CA0-B1A6-4E75-AEA3-EBC7A128972D}" type="pres">
      <dgm:prSet presAssocID="{DD23887F-C693-4AAF-830C-F55261FF2B41}" presName="textRect" presStyleLbl="revTx" presStyleIdx="1" presStyleCnt="5">
        <dgm:presLayoutVars>
          <dgm:chMax val="1"/>
          <dgm:chPref val="1"/>
        </dgm:presLayoutVars>
      </dgm:prSet>
      <dgm:spPr/>
    </dgm:pt>
    <dgm:pt modelId="{105D58E6-DC53-4D75-BDB0-D2634E611240}" type="pres">
      <dgm:prSet presAssocID="{C99A4BBB-0877-4B22-996E-345F4DAD2B62}" presName="sibTrans" presStyleCnt="0"/>
      <dgm:spPr/>
    </dgm:pt>
    <dgm:pt modelId="{03454F55-4598-4FDC-A87D-CB1F2E67F01C}" type="pres">
      <dgm:prSet presAssocID="{B0DA47C5-9035-44B3-8B5A-B327B9DD9218}" presName="compNode" presStyleCnt="0"/>
      <dgm:spPr/>
    </dgm:pt>
    <dgm:pt modelId="{91B13CB3-57AA-459E-9514-0AE17FB791B8}" type="pres">
      <dgm:prSet presAssocID="{B0DA47C5-9035-44B3-8B5A-B327B9DD9218}" presName="iconBgRect" presStyleLbl="bgShp" presStyleIdx="2" presStyleCnt="5"/>
      <dgm:spPr/>
    </dgm:pt>
    <dgm:pt modelId="{44FB09AD-011A-40BB-BF48-2BCD841579A5}" type="pres">
      <dgm:prSet presAssocID="{B0DA47C5-9035-44B3-8B5A-B327B9DD921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6F40652-5A98-4E69-B602-EE67D8F50C49}" type="pres">
      <dgm:prSet presAssocID="{B0DA47C5-9035-44B3-8B5A-B327B9DD9218}" presName="spaceRect" presStyleCnt="0"/>
      <dgm:spPr/>
    </dgm:pt>
    <dgm:pt modelId="{AB739B20-068E-4968-AA81-09676BC8A05B}" type="pres">
      <dgm:prSet presAssocID="{B0DA47C5-9035-44B3-8B5A-B327B9DD9218}" presName="textRect" presStyleLbl="revTx" presStyleIdx="2" presStyleCnt="5">
        <dgm:presLayoutVars>
          <dgm:chMax val="1"/>
          <dgm:chPref val="1"/>
        </dgm:presLayoutVars>
      </dgm:prSet>
      <dgm:spPr/>
    </dgm:pt>
    <dgm:pt modelId="{BEBC7807-691B-43A6-9889-F1BE617FB3D8}" type="pres">
      <dgm:prSet presAssocID="{9F89E78D-A602-4E38-B670-2D1E6644D75D}" presName="sibTrans" presStyleCnt="0"/>
      <dgm:spPr/>
    </dgm:pt>
    <dgm:pt modelId="{9BFC7D70-0C46-43B8-9354-88EF03C58309}" type="pres">
      <dgm:prSet presAssocID="{11608F47-CFE2-4BA9-9637-F1D827EE6D91}" presName="compNode" presStyleCnt="0"/>
      <dgm:spPr/>
    </dgm:pt>
    <dgm:pt modelId="{0058DB24-90FC-4940-ADDF-9A8B1A5F1315}" type="pres">
      <dgm:prSet presAssocID="{11608F47-CFE2-4BA9-9637-F1D827EE6D91}" presName="iconBgRect" presStyleLbl="bgShp" presStyleIdx="3" presStyleCnt="5"/>
      <dgm:spPr/>
    </dgm:pt>
    <dgm:pt modelId="{AEB54D9E-6B8F-40A9-A3ED-27726DAA5509}" type="pres">
      <dgm:prSet presAssocID="{11608F47-CFE2-4BA9-9637-F1D827EE6D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bow"/>
        </a:ext>
      </dgm:extLst>
    </dgm:pt>
    <dgm:pt modelId="{1571770E-7EC5-4C14-A207-2EF31F061852}" type="pres">
      <dgm:prSet presAssocID="{11608F47-CFE2-4BA9-9637-F1D827EE6D91}" presName="spaceRect" presStyleCnt="0"/>
      <dgm:spPr/>
    </dgm:pt>
    <dgm:pt modelId="{261C07DB-8BBE-42B8-8EB1-8264595DC3B0}" type="pres">
      <dgm:prSet presAssocID="{11608F47-CFE2-4BA9-9637-F1D827EE6D91}" presName="textRect" presStyleLbl="revTx" presStyleIdx="3" presStyleCnt="5">
        <dgm:presLayoutVars>
          <dgm:chMax val="1"/>
          <dgm:chPref val="1"/>
        </dgm:presLayoutVars>
      </dgm:prSet>
      <dgm:spPr/>
    </dgm:pt>
    <dgm:pt modelId="{4B8A622F-1404-468A-9AD4-C5DC3D24AC36}" type="pres">
      <dgm:prSet presAssocID="{CA8A0298-5049-423F-AFCE-F2E62F7068F4}" presName="sibTrans" presStyleCnt="0"/>
      <dgm:spPr/>
    </dgm:pt>
    <dgm:pt modelId="{D2E82225-323C-40A4-BD87-0FA3507EB102}" type="pres">
      <dgm:prSet presAssocID="{7CA29B66-D6CF-4041-A41C-68C15E098B61}" presName="compNode" presStyleCnt="0"/>
      <dgm:spPr/>
    </dgm:pt>
    <dgm:pt modelId="{044342A0-0EE6-4432-95ED-70AB9721CD0C}" type="pres">
      <dgm:prSet presAssocID="{7CA29B66-D6CF-4041-A41C-68C15E098B61}" presName="iconBgRect" presStyleLbl="bgShp" presStyleIdx="4" presStyleCnt="5"/>
      <dgm:spPr/>
    </dgm:pt>
    <dgm:pt modelId="{AADFDE10-E3E3-48A9-AF38-ABDA6D6E07F2}" type="pres">
      <dgm:prSet presAssocID="{7CA29B66-D6CF-4041-A41C-68C15E098B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E20DA661-46A0-4817-B83F-AAAB0B6149CC}" type="pres">
      <dgm:prSet presAssocID="{7CA29B66-D6CF-4041-A41C-68C15E098B61}" presName="spaceRect" presStyleCnt="0"/>
      <dgm:spPr/>
    </dgm:pt>
    <dgm:pt modelId="{AEF7A1FE-EC0D-4686-976E-D06690B8BDD3}" type="pres">
      <dgm:prSet presAssocID="{7CA29B66-D6CF-4041-A41C-68C15E098B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9AC8A13-3797-4D0E-806B-227A2019DCBA}" type="presOf" srcId="{470DEC92-0C15-49C6-A2C1-737B60A62091}" destId="{977D050D-1297-4778-91F4-CA86BF57D0BB}" srcOrd="0" destOrd="0" presId="urn:microsoft.com/office/officeart/2018/5/layout/IconCircleLabelList"/>
    <dgm:cxn modelId="{D977F117-B24E-490C-A1EF-E8B6E1E03B78}" type="presOf" srcId="{7CA29B66-D6CF-4041-A41C-68C15E098B61}" destId="{AEF7A1FE-EC0D-4686-976E-D06690B8BDD3}" srcOrd="0" destOrd="0" presId="urn:microsoft.com/office/officeart/2018/5/layout/IconCircleLabelList"/>
    <dgm:cxn modelId="{BF923E32-A7F6-4E97-A6B4-6215F72A7DE2}" type="presOf" srcId="{DD23887F-C693-4AAF-830C-F55261FF2B41}" destId="{A7464CA0-B1A6-4E75-AEA3-EBC7A128972D}" srcOrd="0" destOrd="0" presId="urn:microsoft.com/office/officeart/2018/5/layout/IconCircleLabelList"/>
    <dgm:cxn modelId="{46176E33-E8AD-45A4-B147-4C2665871FB2}" srcId="{007F2088-7517-4C20-A09D-FEFCC1E19FDD}" destId="{11608F47-CFE2-4BA9-9637-F1D827EE6D91}" srcOrd="3" destOrd="0" parTransId="{87099ED3-8D56-4174-AC0C-768DA5F818D0}" sibTransId="{CA8A0298-5049-423F-AFCE-F2E62F7068F4}"/>
    <dgm:cxn modelId="{93F3577B-B76F-4C8C-BBB1-729026D7A6F4}" srcId="{007F2088-7517-4C20-A09D-FEFCC1E19FDD}" destId="{470DEC92-0C15-49C6-A2C1-737B60A62091}" srcOrd="0" destOrd="0" parTransId="{FC26648E-4673-4A6B-A3CF-66F878EF12D1}" sibTransId="{0C9FA9F3-46C3-4387-9414-8C3927B9B068}"/>
    <dgm:cxn modelId="{B517EB7C-FB7E-4BA0-9C3C-8EBEF902F8D7}" type="presOf" srcId="{11608F47-CFE2-4BA9-9637-F1D827EE6D91}" destId="{261C07DB-8BBE-42B8-8EB1-8264595DC3B0}" srcOrd="0" destOrd="0" presId="urn:microsoft.com/office/officeart/2018/5/layout/IconCircleLabelList"/>
    <dgm:cxn modelId="{DC64118B-F28D-417C-B9EE-1C43FB1ED1D7}" type="presOf" srcId="{007F2088-7517-4C20-A09D-FEFCC1E19FDD}" destId="{F6362FEA-A931-43E3-A717-681D71A0ED8D}" srcOrd="0" destOrd="0" presId="urn:microsoft.com/office/officeart/2018/5/layout/IconCircleLabelList"/>
    <dgm:cxn modelId="{803A25C1-6F7F-4587-82EA-A63AA3367C58}" srcId="{007F2088-7517-4C20-A09D-FEFCC1E19FDD}" destId="{7CA29B66-D6CF-4041-A41C-68C15E098B61}" srcOrd="4" destOrd="0" parTransId="{3036B431-FBCE-42CD-B5AC-169289A62E81}" sibTransId="{7BB1E103-A545-40B9-9DB9-585CBF743108}"/>
    <dgm:cxn modelId="{1B07C1D9-5C7D-4B41-9DD5-E18F10DCFEA9}" type="presOf" srcId="{B0DA47C5-9035-44B3-8B5A-B327B9DD9218}" destId="{AB739B20-068E-4968-AA81-09676BC8A05B}" srcOrd="0" destOrd="0" presId="urn:microsoft.com/office/officeart/2018/5/layout/IconCircleLabelList"/>
    <dgm:cxn modelId="{B3019CEA-813E-4D98-B8CD-456A30171A5B}" srcId="{007F2088-7517-4C20-A09D-FEFCC1E19FDD}" destId="{B0DA47C5-9035-44B3-8B5A-B327B9DD9218}" srcOrd="2" destOrd="0" parTransId="{115C118C-F3D0-436E-9F47-BB9CA46C236D}" sibTransId="{9F89E78D-A602-4E38-B670-2D1E6644D75D}"/>
    <dgm:cxn modelId="{0AD68AEF-1148-42A0-B773-661DCFE6ED49}" srcId="{007F2088-7517-4C20-A09D-FEFCC1E19FDD}" destId="{DD23887F-C693-4AAF-830C-F55261FF2B41}" srcOrd="1" destOrd="0" parTransId="{0944FC55-99EF-418E-B681-48E5A9FE51DA}" sibTransId="{C99A4BBB-0877-4B22-996E-345F4DAD2B62}"/>
    <dgm:cxn modelId="{5973EE9B-CC3A-46A7-B58B-7CF2FBDAB6D9}" type="presParOf" srcId="{F6362FEA-A931-43E3-A717-681D71A0ED8D}" destId="{5910040D-8BC7-4913-B1E6-62DC44D6C8DA}" srcOrd="0" destOrd="0" presId="urn:microsoft.com/office/officeart/2018/5/layout/IconCircleLabelList"/>
    <dgm:cxn modelId="{2AE97843-7B2A-4FFC-A315-5CC2790E7162}" type="presParOf" srcId="{5910040D-8BC7-4913-B1E6-62DC44D6C8DA}" destId="{F99C1DA9-9B28-4363-8877-6F2ADCF63874}" srcOrd="0" destOrd="0" presId="urn:microsoft.com/office/officeart/2018/5/layout/IconCircleLabelList"/>
    <dgm:cxn modelId="{87D019D3-E259-4851-87A8-D01F12C093C6}" type="presParOf" srcId="{5910040D-8BC7-4913-B1E6-62DC44D6C8DA}" destId="{3072724B-1A62-4ACB-9114-583F28350C54}" srcOrd="1" destOrd="0" presId="urn:microsoft.com/office/officeart/2018/5/layout/IconCircleLabelList"/>
    <dgm:cxn modelId="{F03CDCA5-C752-468C-AD5F-19B6837C3639}" type="presParOf" srcId="{5910040D-8BC7-4913-B1E6-62DC44D6C8DA}" destId="{678C9C78-98E0-4ED1-8EC7-7745ADE1E317}" srcOrd="2" destOrd="0" presId="urn:microsoft.com/office/officeart/2018/5/layout/IconCircleLabelList"/>
    <dgm:cxn modelId="{04107AAD-6E50-42A4-B85E-54582100A954}" type="presParOf" srcId="{5910040D-8BC7-4913-B1E6-62DC44D6C8DA}" destId="{977D050D-1297-4778-91F4-CA86BF57D0BB}" srcOrd="3" destOrd="0" presId="urn:microsoft.com/office/officeart/2018/5/layout/IconCircleLabelList"/>
    <dgm:cxn modelId="{E6207229-BEB3-49E2-A38E-7A41E02237BF}" type="presParOf" srcId="{F6362FEA-A931-43E3-A717-681D71A0ED8D}" destId="{07E64DDA-1911-436E-AC8D-B70973934D0C}" srcOrd="1" destOrd="0" presId="urn:microsoft.com/office/officeart/2018/5/layout/IconCircleLabelList"/>
    <dgm:cxn modelId="{028033D9-8AE5-4D0C-8B97-CF60810B172F}" type="presParOf" srcId="{F6362FEA-A931-43E3-A717-681D71A0ED8D}" destId="{25304975-AFF5-4CFA-9D32-801D1F00D574}" srcOrd="2" destOrd="0" presId="urn:microsoft.com/office/officeart/2018/5/layout/IconCircleLabelList"/>
    <dgm:cxn modelId="{C18AD30E-06EB-48CB-B449-9BDFAF8C3315}" type="presParOf" srcId="{25304975-AFF5-4CFA-9D32-801D1F00D574}" destId="{FDF91F90-9E9C-4A81-98AC-F214739867E7}" srcOrd="0" destOrd="0" presId="urn:microsoft.com/office/officeart/2018/5/layout/IconCircleLabelList"/>
    <dgm:cxn modelId="{A9139076-FDCC-4776-A9BE-C91BAE886B4C}" type="presParOf" srcId="{25304975-AFF5-4CFA-9D32-801D1F00D574}" destId="{A067AE89-5CAA-4AF9-9459-2A7C05394E2E}" srcOrd="1" destOrd="0" presId="urn:microsoft.com/office/officeart/2018/5/layout/IconCircleLabelList"/>
    <dgm:cxn modelId="{EAA02E17-9853-446A-986B-079969B309EE}" type="presParOf" srcId="{25304975-AFF5-4CFA-9D32-801D1F00D574}" destId="{D85B7E5B-0304-46BF-ACE7-DFEEF2BE8D46}" srcOrd="2" destOrd="0" presId="urn:microsoft.com/office/officeart/2018/5/layout/IconCircleLabelList"/>
    <dgm:cxn modelId="{0167E50D-8FCD-4273-A007-9CECA7B497DC}" type="presParOf" srcId="{25304975-AFF5-4CFA-9D32-801D1F00D574}" destId="{A7464CA0-B1A6-4E75-AEA3-EBC7A128972D}" srcOrd="3" destOrd="0" presId="urn:microsoft.com/office/officeart/2018/5/layout/IconCircleLabelList"/>
    <dgm:cxn modelId="{0E0673C8-4197-4826-B92B-E2C42F4B9436}" type="presParOf" srcId="{F6362FEA-A931-43E3-A717-681D71A0ED8D}" destId="{105D58E6-DC53-4D75-BDB0-D2634E611240}" srcOrd="3" destOrd="0" presId="urn:microsoft.com/office/officeart/2018/5/layout/IconCircleLabelList"/>
    <dgm:cxn modelId="{2177E7FC-7281-4C25-97A7-74AE12F7E5C2}" type="presParOf" srcId="{F6362FEA-A931-43E3-A717-681D71A0ED8D}" destId="{03454F55-4598-4FDC-A87D-CB1F2E67F01C}" srcOrd="4" destOrd="0" presId="urn:microsoft.com/office/officeart/2018/5/layout/IconCircleLabelList"/>
    <dgm:cxn modelId="{687FE1B9-C183-4773-8F65-DBBF744A797E}" type="presParOf" srcId="{03454F55-4598-4FDC-A87D-CB1F2E67F01C}" destId="{91B13CB3-57AA-459E-9514-0AE17FB791B8}" srcOrd="0" destOrd="0" presId="urn:microsoft.com/office/officeart/2018/5/layout/IconCircleLabelList"/>
    <dgm:cxn modelId="{1E013302-3C55-4669-B568-5B06699DC8E3}" type="presParOf" srcId="{03454F55-4598-4FDC-A87D-CB1F2E67F01C}" destId="{44FB09AD-011A-40BB-BF48-2BCD841579A5}" srcOrd="1" destOrd="0" presId="urn:microsoft.com/office/officeart/2018/5/layout/IconCircleLabelList"/>
    <dgm:cxn modelId="{4BE8BD63-5A0A-4F8B-BB6E-363C8D06F6AF}" type="presParOf" srcId="{03454F55-4598-4FDC-A87D-CB1F2E67F01C}" destId="{36F40652-5A98-4E69-B602-EE67D8F50C49}" srcOrd="2" destOrd="0" presId="urn:microsoft.com/office/officeart/2018/5/layout/IconCircleLabelList"/>
    <dgm:cxn modelId="{67CCDED5-7662-46BB-B4DC-165F32B9CAF0}" type="presParOf" srcId="{03454F55-4598-4FDC-A87D-CB1F2E67F01C}" destId="{AB739B20-068E-4968-AA81-09676BC8A05B}" srcOrd="3" destOrd="0" presId="urn:microsoft.com/office/officeart/2018/5/layout/IconCircleLabelList"/>
    <dgm:cxn modelId="{67D7148B-92A4-40FA-84A0-E3FD969EF04E}" type="presParOf" srcId="{F6362FEA-A931-43E3-A717-681D71A0ED8D}" destId="{BEBC7807-691B-43A6-9889-F1BE617FB3D8}" srcOrd="5" destOrd="0" presId="urn:microsoft.com/office/officeart/2018/5/layout/IconCircleLabelList"/>
    <dgm:cxn modelId="{0F65FDC0-D7F8-415D-8C35-B81894C4F968}" type="presParOf" srcId="{F6362FEA-A931-43E3-A717-681D71A0ED8D}" destId="{9BFC7D70-0C46-43B8-9354-88EF03C58309}" srcOrd="6" destOrd="0" presId="urn:microsoft.com/office/officeart/2018/5/layout/IconCircleLabelList"/>
    <dgm:cxn modelId="{6CFA110E-3988-4CEA-9B7B-855666C7D25D}" type="presParOf" srcId="{9BFC7D70-0C46-43B8-9354-88EF03C58309}" destId="{0058DB24-90FC-4940-ADDF-9A8B1A5F1315}" srcOrd="0" destOrd="0" presId="urn:microsoft.com/office/officeart/2018/5/layout/IconCircleLabelList"/>
    <dgm:cxn modelId="{10D16D84-CD0D-45BD-9714-24F15650309E}" type="presParOf" srcId="{9BFC7D70-0C46-43B8-9354-88EF03C58309}" destId="{AEB54D9E-6B8F-40A9-A3ED-27726DAA5509}" srcOrd="1" destOrd="0" presId="urn:microsoft.com/office/officeart/2018/5/layout/IconCircleLabelList"/>
    <dgm:cxn modelId="{3117E832-2722-4822-A18B-DDBF8CE3BEC1}" type="presParOf" srcId="{9BFC7D70-0C46-43B8-9354-88EF03C58309}" destId="{1571770E-7EC5-4C14-A207-2EF31F061852}" srcOrd="2" destOrd="0" presId="urn:microsoft.com/office/officeart/2018/5/layout/IconCircleLabelList"/>
    <dgm:cxn modelId="{5907032A-76B6-40A3-8986-959BFBE3B292}" type="presParOf" srcId="{9BFC7D70-0C46-43B8-9354-88EF03C58309}" destId="{261C07DB-8BBE-42B8-8EB1-8264595DC3B0}" srcOrd="3" destOrd="0" presId="urn:microsoft.com/office/officeart/2018/5/layout/IconCircleLabelList"/>
    <dgm:cxn modelId="{80619A47-3143-4AA4-BB40-8F526637F031}" type="presParOf" srcId="{F6362FEA-A931-43E3-A717-681D71A0ED8D}" destId="{4B8A622F-1404-468A-9AD4-C5DC3D24AC36}" srcOrd="7" destOrd="0" presId="urn:microsoft.com/office/officeart/2018/5/layout/IconCircleLabelList"/>
    <dgm:cxn modelId="{9D9AA2A8-B252-4B57-AED0-3C6E57534279}" type="presParOf" srcId="{F6362FEA-A931-43E3-A717-681D71A0ED8D}" destId="{D2E82225-323C-40A4-BD87-0FA3507EB102}" srcOrd="8" destOrd="0" presId="urn:microsoft.com/office/officeart/2018/5/layout/IconCircleLabelList"/>
    <dgm:cxn modelId="{FED1CE3D-610E-4C54-AE2E-D6EEAFAEFE9E}" type="presParOf" srcId="{D2E82225-323C-40A4-BD87-0FA3507EB102}" destId="{044342A0-0EE6-4432-95ED-70AB9721CD0C}" srcOrd="0" destOrd="0" presId="urn:microsoft.com/office/officeart/2018/5/layout/IconCircleLabelList"/>
    <dgm:cxn modelId="{7E2B1577-92E4-48FA-8F18-7A29FD33E55C}" type="presParOf" srcId="{D2E82225-323C-40A4-BD87-0FA3507EB102}" destId="{AADFDE10-E3E3-48A9-AF38-ABDA6D6E07F2}" srcOrd="1" destOrd="0" presId="urn:microsoft.com/office/officeart/2018/5/layout/IconCircleLabelList"/>
    <dgm:cxn modelId="{B143A35F-38B9-4B27-B333-3BCF796DBE24}" type="presParOf" srcId="{D2E82225-323C-40A4-BD87-0FA3507EB102}" destId="{E20DA661-46A0-4817-B83F-AAAB0B6149CC}" srcOrd="2" destOrd="0" presId="urn:microsoft.com/office/officeart/2018/5/layout/IconCircleLabelList"/>
    <dgm:cxn modelId="{3619CC58-872E-41F8-A336-608747235411}" type="presParOf" srcId="{D2E82225-323C-40A4-BD87-0FA3507EB102}" destId="{AEF7A1FE-EC0D-4686-976E-D06690B8BDD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3FCE74-696D-4397-B6F0-4201409319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9C8C114-290E-4107-8C1E-BAEEA7CF5ED2}">
      <dgm:prSet/>
      <dgm:spPr/>
      <dgm:t>
        <a:bodyPr/>
        <a:lstStyle/>
        <a:p>
          <a:r>
            <a:rPr lang="pt-BR" i="1"/>
            <a:t>Feedback</a:t>
          </a:r>
          <a:r>
            <a:rPr lang="pt-BR"/>
            <a:t>: </a:t>
          </a:r>
          <a:endParaRPr lang="en-US"/>
        </a:p>
      </dgm:t>
    </dgm:pt>
    <dgm:pt modelId="{E614472B-1A3F-4B05-83F3-ACA4ED4112F8}" type="parTrans" cxnId="{C21DFD1B-BE48-47D7-8D34-299EF7F5A066}">
      <dgm:prSet/>
      <dgm:spPr/>
      <dgm:t>
        <a:bodyPr/>
        <a:lstStyle/>
        <a:p>
          <a:endParaRPr lang="en-US"/>
        </a:p>
      </dgm:t>
    </dgm:pt>
    <dgm:pt modelId="{D9A2973E-DA29-41D1-8312-3D46FEDDE125}" type="sibTrans" cxnId="{C21DFD1B-BE48-47D7-8D34-299EF7F5A066}">
      <dgm:prSet/>
      <dgm:spPr/>
      <dgm:t>
        <a:bodyPr/>
        <a:lstStyle/>
        <a:p>
          <a:endParaRPr lang="en-US"/>
        </a:p>
      </dgm:t>
    </dgm:pt>
    <dgm:pt modelId="{091F7D3B-5B3B-4DB1-8FD8-878D1B1831FB}">
      <dgm:prSet/>
      <dgm:spPr/>
      <dgm:t>
        <a:bodyPr/>
        <a:lstStyle/>
        <a:p>
          <a:r>
            <a:rPr lang="pt-BR"/>
            <a:t>jogo de planejamento</a:t>
          </a:r>
          <a:endParaRPr lang="en-US"/>
        </a:p>
      </dgm:t>
    </dgm:pt>
    <dgm:pt modelId="{76408A02-4744-4DE1-8DAC-273229281C43}" type="parTrans" cxnId="{757C1EAA-84DE-4461-9BB6-105C6D71E473}">
      <dgm:prSet/>
      <dgm:spPr/>
      <dgm:t>
        <a:bodyPr/>
        <a:lstStyle/>
        <a:p>
          <a:endParaRPr lang="en-US"/>
        </a:p>
      </dgm:t>
    </dgm:pt>
    <dgm:pt modelId="{179F0D50-994D-480D-BEBE-87C6364B6BC9}" type="sibTrans" cxnId="{757C1EAA-84DE-4461-9BB6-105C6D71E473}">
      <dgm:prSet/>
      <dgm:spPr/>
      <dgm:t>
        <a:bodyPr/>
        <a:lstStyle/>
        <a:p>
          <a:endParaRPr lang="en-US"/>
        </a:p>
      </dgm:t>
    </dgm:pt>
    <dgm:pt modelId="{E073A8BA-F901-4BFD-9A4C-06AD375FAF57}">
      <dgm:prSet/>
      <dgm:spPr/>
      <dgm:t>
        <a:bodyPr/>
        <a:lstStyle/>
        <a:p>
          <a:r>
            <a:rPr lang="pt-BR"/>
            <a:t>programação em pares</a:t>
          </a:r>
          <a:endParaRPr lang="en-US"/>
        </a:p>
      </dgm:t>
    </dgm:pt>
    <dgm:pt modelId="{6524E114-51A1-4569-946B-78FED028F3AA}" type="parTrans" cxnId="{9A7F90BA-DAE1-4C9E-9476-D91A38F7D631}">
      <dgm:prSet/>
      <dgm:spPr/>
      <dgm:t>
        <a:bodyPr/>
        <a:lstStyle/>
        <a:p>
          <a:endParaRPr lang="en-US"/>
        </a:p>
      </dgm:t>
    </dgm:pt>
    <dgm:pt modelId="{47624EA2-C70C-4C53-9863-6B18AA0F638C}" type="sibTrans" cxnId="{9A7F90BA-DAE1-4C9E-9476-D91A38F7D631}">
      <dgm:prSet/>
      <dgm:spPr/>
      <dgm:t>
        <a:bodyPr/>
        <a:lstStyle/>
        <a:p>
          <a:endParaRPr lang="en-US"/>
        </a:p>
      </dgm:t>
    </dgm:pt>
    <dgm:pt modelId="{71A07D9C-5111-494D-953B-7F41C6D18948}">
      <dgm:prSet/>
      <dgm:spPr/>
      <dgm:t>
        <a:bodyPr/>
        <a:lstStyle/>
        <a:p>
          <a:r>
            <a:rPr lang="pt-BR"/>
            <a:t>desenvolvimento dirigido por teste</a:t>
          </a:r>
          <a:endParaRPr lang="en-US"/>
        </a:p>
      </dgm:t>
    </dgm:pt>
    <dgm:pt modelId="{679261AE-1C93-4A96-ABB4-A65996E08CB7}" type="parTrans" cxnId="{96B0538A-08AB-484C-B5CA-7E2EF2F76312}">
      <dgm:prSet/>
      <dgm:spPr/>
      <dgm:t>
        <a:bodyPr/>
        <a:lstStyle/>
        <a:p>
          <a:endParaRPr lang="en-US"/>
        </a:p>
      </dgm:t>
    </dgm:pt>
    <dgm:pt modelId="{0ADA5C02-7CD6-426B-B5E9-477CA66C85D3}" type="sibTrans" cxnId="{96B0538A-08AB-484C-B5CA-7E2EF2F76312}">
      <dgm:prSet/>
      <dgm:spPr/>
      <dgm:t>
        <a:bodyPr/>
        <a:lstStyle/>
        <a:p>
          <a:endParaRPr lang="en-US"/>
        </a:p>
      </dgm:t>
    </dgm:pt>
    <dgm:pt modelId="{8FFA825D-B1ED-4A03-8044-9082EFADD092}">
      <dgm:prSet/>
      <dgm:spPr/>
      <dgm:t>
        <a:bodyPr/>
        <a:lstStyle/>
        <a:p>
          <a:r>
            <a:rPr lang="pt-BR"/>
            <a:t>equipe coesa</a:t>
          </a:r>
          <a:endParaRPr lang="en-US"/>
        </a:p>
      </dgm:t>
    </dgm:pt>
    <dgm:pt modelId="{2490BD59-A92D-4AF5-9EBD-34A8C3F94853}" type="parTrans" cxnId="{32B5E760-6F56-4229-B154-1FDF865AEF76}">
      <dgm:prSet/>
      <dgm:spPr/>
      <dgm:t>
        <a:bodyPr/>
        <a:lstStyle/>
        <a:p>
          <a:endParaRPr lang="en-US"/>
        </a:p>
      </dgm:t>
    </dgm:pt>
    <dgm:pt modelId="{64CA2545-AD88-492E-8C8B-ACF13CE5DF5B}" type="sibTrans" cxnId="{32B5E760-6F56-4229-B154-1FDF865AEF76}">
      <dgm:prSet/>
      <dgm:spPr/>
      <dgm:t>
        <a:bodyPr/>
        <a:lstStyle/>
        <a:p>
          <a:endParaRPr lang="en-US"/>
        </a:p>
      </dgm:t>
    </dgm:pt>
    <dgm:pt modelId="{57A67840-0980-49F3-9629-DB96D6D2DDC4}">
      <dgm:prSet/>
      <dgm:spPr/>
      <dgm:t>
        <a:bodyPr/>
        <a:lstStyle/>
        <a:p>
          <a:r>
            <a:rPr lang="pt-BR" i="1"/>
            <a:t>Processo contínuo</a:t>
          </a:r>
          <a:r>
            <a:rPr lang="pt-BR"/>
            <a:t>: </a:t>
          </a:r>
          <a:endParaRPr lang="en-US"/>
        </a:p>
      </dgm:t>
    </dgm:pt>
    <dgm:pt modelId="{4D96E8D6-D538-4582-93F1-A38DCC4AA0E3}" type="parTrans" cxnId="{79AD18C7-A73C-454E-8AC6-4C29155F8843}">
      <dgm:prSet/>
      <dgm:spPr/>
      <dgm:t>
        <a:bodyPr/>
        <a:lstStyle/>
        <a:p>
          <a:endParaRPr lang="en-US"/>
        </a:p>
      </dgm:t>
    </dgm:pt>
    <dgm:pt modelId="{549FB99E-9343-452D-947B-B64CE9CDD05A}" type="sibTrans" cxnId="{79AD18C7-A73C-454E-8AC6-4C29155F8843}">
      <dgm:prSet/>
      <dgm:spPr/>
      <dgm:t>
        <a:bodyPr/>
        <a:lstStyle/>
        <a:p>
          <a:endParaRPr lang="en-US"/>
        </a:p>
      </dgm:t>
    </dgm:pt>
    <dgm:pt modelId="{C73349EA-B9F3-45D4-924A-E4A722E37734}">
      <dgm:prSet/>
      <dgm:spPr/>
      <dgm:t>
        <a:bodyPr/>
        <a:lstStyle/>
        <a:p>
          <a:r>
            <a:rPr lang="pt-BR"/>
            <a:t>integração contínua</a:t>
          </a:r>
          <a:endParaRPr lang="en-US"/>
        </a:p>
      </dgm:t>
    </dgm:pt>
    <dgm:pt modelId="{E5CE6CB4-5298-4788-AF70-814FA5C0E727}" type="parTrans" cxnId="{B07B1C3E-3C4D-490E-9097-D764DB3220F2}">
      <dgm:prSet/>
      <dgm:spPr/>
      <dgm:t>
        <a:bodyPr/>
        <a:lstStyle/>
        <a:p>
          <a:endParaRPr lang="en-US"/>
        </a:p>
      </dgm:t>
    </dgm:pt>
    <dgm:pt modelId="{C13E4010-52C8-4052-9FFD-8F1AD4203B49}" type="sibTrans" cxnId="{B07B1C3E-3C4D-490E-9097-D764DB3220F2}">
      <dgm:prSet/>
      <dgm:spPr/>
      <dgm:t>
        <a:bodyPr/>
        <a:lstStyle/>
        <a:p>
          <a:endParaRPr lang="en-US"/>
        </a:p>
      </dgm:t>
    </dgm:pt>
    <dgm:pt modelId="{6662C899-BE08-4BD4-A9C0-CC3936E72E7C}">
      <dgm:prSet/>
      <dgm:spPr/>
      <dgm:t>
        <a:bodyPr/>
        <a:lstStyle/>
        <a:p>
          <a:r>
            <a:rPr lang="pt-BR"/>
            <a:t>entregas pequenas</a:t>
          </a:r>
          <a:endParaRPr lang="en-US"/>
        </a:p>
      </dgm:t>
    </dgm:pt>
    <dgm:pt modelId="{7697ECB7-F112-42AD-B0B4-CAEBE83DDF34}" type="parTrans" cxnId="{2BC88581-DA57-4FA8-81F5-2D1DB06AA732}">
      <dgm:prSet/>
      <dgm:spPr/>
      <dgm:t>
        <a:bodyPr/>
        <a:lstStyle/>
        <a:p>
          <a:endParaRPr lang="en-US"/>
        </a:p>
      </dgm:t>
    </dgm:pt>
    <dgm:pt modelId="{47DAF4D3-492E-474F-9BBD-1410E54870B8}" type="sibTrans" cxnId="{2BC88581-DA57-4FA8-81F5-2D1DB06AA732}">
      <dgm:prSet/>
      <dgm:spPr/>
      <dgm:t>
        <a:bodyPr/>
        <a:lstStyle/>
        <a:p>
          <a:endParaRPr lang="en-US"/>
        </a:p>
      </dgm:t>
    </dgm:pt>
    <dgm:pt modelId="{343EC02E-930E-44DF-8C37-E99A83B9D755}">
      <dgm:prSet/>
      <dgm:spPr/>
      <dgm:t>
        <a:bodyPr/>
        <a:lstStyle/>
        <a:p>
          <a:r>
            <a:rPr lang="pt-BR"/>
            <a:t>excelência técnica</a:t>
          </a:r>
          <a:endParaRPr lang="en-US"/>
        </a:p>
      </dgm:t>
    </dgm:pt>
    <dgm:pt modelId="{2CCFEF4E-037B-4C84-B7A3-4B6466EA0730}" type="parTrans" cxnId="{4995559D-E203-408B-B69E-AFADBBB9FDF9}">
      <dgm:prSet/>
      <dgm:spPr/>
      <dgm:t>
        <a:bodyPr/>
        <a:lstStyle/>
        <a:p>
          <a:endParaRPr lang="en-US"/>
        </a:p>
      </dgm:t>
    </dgm:pt>
    <dgm:pt modelId="{D95EA3CF-DAFC-432F-AE49-F61676858B22}" type="sibTrans" cxnId="{4995559D-E203-408B-B69E-AFADBBB9FDF9}">
      <dgm:prSet/>
      <dgm:spPr/>
      <dgm:t>
        <a:bodyPr/>
        <a:lstStyle/>
        <a:p>
          <a:endParaRPr lang="en-US"/>
        </a:p>
      </dgm:t>
    </dgm:pt>
    <dgm:pt modelId="{9F0E18B8-129E-4AA4-A1A8-13BC3EE760BB}">
      <dgm:prSet/>
      <dgm:spPr/>
      <dgm:t>
        <a:bodyPr/>
        <a:lstStyle/>
        <a:p>
          <a:r>
            <a:rPr lang="pt-BR" i="1"/>
            <a:t>Compreensão compartilhada</a:t>
          </a:r>
          <a:r>
            <a:rPr lang="pt-BR"/>
            <a:t>: </a:t>
          </a:r>
          <a:endParaRPr lang="en-US"/>
        </a:p>
      </dgm:t>
    </dgm:pt>
    <dgm:pt modelId="{3E909E19-94A7-425A-971E-D40B94DE7E18}" type="parTrans" cxnId="{0CD9D59B-568F-4039-99E3-955A688FEC62}">
      <dgm:prSet/>
      <dgm:spPr/>
      <dgm:t>
        <a:bodyPr/>
        <a:lstStyle/>
        <a:p>
          <a:endParaRPr lang="en-US"/>
        </a:p>
      </dgm:t>
    </dgm:pt>
    <dgm:pt modelId="{3FF52958-E955-4819-8FEC-E7AD90F0BD87}" type="sibTrans" cxnId="{0CD9D59B-568F-4039-99E3-955A688FEC62}">
      <dgm:prSet/>
      <dgm:spPr/>
      <dgm:t>
        <a:bodyPr/>
        <a:lstStyle/>
        <a:p>
          <a:endParaRPr lang="en-US"/>
        </a:p>
      </dgm:t>
    </dgm:pt>
    <dgm:pt modelId="{A0CABDB1-9FAA-48E3-AEB9-4ADE887A6651}">
      <dgm:prSet/>
      <dgm:spPr/>
      <dgm:t>
        <a:bodyPr/>
        <a:lstStyle/>
        <a:p>
          <a:r>
            <a:rPr lang="pt-BR"/>
            <a:t>metáfora de sistema</a:t>
          </a:r>
          <a:endParaRPr lang="en-US"/>
        </a:p>
      </dgm:t>
    </dgm:pt>
    <dgm:pt modelId="{E71EB106-C13D-4701-A90D-BC52D9DEEC6A}" type="parTrans" cxnId="{4FE68D59-1781-4160-B7AE-802337652648}">
      <dgm:prSet/>
      <dgm:spPr/>
      <dgm:t>
        <a:bodyPr/>
        <a:lstStyle/>
        <a:p>
          <a:endParaRPr lang="en-US"/>
        </a:p>
      </dgm:t>
    </dgm:pt>
    <dgm:pt modelId="{46207946-12BC-4CD8-A1EF-E2199537E0C4}" type="sibTrans" cxnId="{4FE68D59-1781-4160-B7AE-802337652648}">
      <dgm:prSet/>
      <dgm:spPr/>
      <dgm:t>
        <a:bodyPr/>
        <a:lstStyle/>
        <a:p>
          <a:endParaRPr lang="en-US"/>
        </a:p>
      </dgm:t>
    </dgm:pt>
    <dgm:pt modelId="{15C76C3B-662D-4F00-B97B-C28C6F0939CF}">
      <dgm:prSet/>
      <dgm:spPr/>
      <dgm:t>
        <a:bodyPr/>
        <a:lstStyle/>
        <a:p>
          <a:r>
            <a:rPr lang="pt-BR"/>
            <a:t>padrões de codificação</a:t>
          </a:r>
          <a:endParaRPr lang="en-US"/>
        </a:p>
      </dgm:t>
    </dgm:pt>
    <dgm:pt modelId="{BED262D9-CF0E-4A07-A3CD-B7231B02AB8C}" type="parTrans" cxnId="{BA7D4CD6-8E89-46BD-92CA-215547301840}">
      <dgm:prSet/>
      <dgm:spPr/>
      <dgm:t>
        <a:bodyPr/>
        <a:lstStyle/>
        <a:p>
          <a:endParaRPr lang="en-US"/>
        </a:p>
      </dgm:t>
    </dgm:pt>
    <dgm:pt modelId="{654169F5-0110-4B14-8BF5-DA06C95F32DE}" type="sibTrans" cxnId="{BA7D4CD6-8E89-46BD-92CA-215547301840}">
      <dgm:prSet/>
      <dgm:spPr/>
      <dgm:t>
        <a:bodyPr/>
        <a:lstStyle/>
        <a:p>
          <a:endParaRPr lang="en-US"/>
        </a:p>
      </dgm:t>
    </dgm:pt>
    <dgm:pt modelId="{3EF39CED-6579-4DB2-B9E4-75B38DFE3847}">
      <dgm:prSet/>
      <dgm:spPr/>
      <dgm:t>
        <a:bodyPr/>
        <a:lstStyle/>
        <a:p>
          <a:r>
            <a:rPr lang="pt-BR"/>
            <a:t>design simples</a:t>
          </a:r>
          <a:endParaRPr lang="en-US"/>
        </a:p>
      </dgm:t>
    </dgm:pt>
    <dgm:pt modelId="{C562F42A-5878-4B00-A328-4B5DA85C926C}" type="parTrans" cxnId="{03EEF20F-4206-43B5-BB4D-B0DE04CEFC78}">
      <dgm:prSet/>
      <dgm:spPr/>
      <dgm:t>
        <a:bodyPr/>
        <a:lstStyle/>
        <a:p>
          <a:endParaRPr lang="en-US"/>
        </a:p>
      </dgm:t>
    </dgm:pt>
    <dgm:pt modelId="{34568583-2D13-4665-9FD0-C9AFCC177046}" type="sibTrans" cxnId="{03EEF20F-4206-43B5-BB4D-B0DE04CEFC78}">
      <dgm:prSet/>
      <dgm:spPr/>
      <dgm:t>
        <a:bodyPr/>
        <a:lstStyle/>
        <a:p>
          <a:endParaRPr lang="en-US"/>
        </a:p>
      </dgm:t>
    </dgm:pt>
    <dgm:pt modelId="{9E84E2B8-30E3-42E1-A06B-7CFE97DD666B}">
      <dgm:prSet/>
      <dgm:spPr/>
      <dgm:t>
        <a:bodyPr/>
        <a:lstStyle/>
        <a:p>
          <a:r>
            <a:rPr lang="pt-BR"/>
            <a:t>posse coletiva do código</a:t>
          </a:r>
          <a:endParaRPr lang="en-US"/>
        </a:p>
      </dgm:t>
    </dgm:pt>
    <dgm:pt modelId="{3E051AC7-D40E-4DDF-8052-32E60EC328D2}" type="parTrans" cxnId="{0219FA99-5058-4735-81D2-E913932BD12C}">
      <dgm:prSet/>
      <dgm:spPr/>
      <dgm:t>
        <a:bodyPr/>
        <a:lstStyle/>
        <a:p>
          <a:endParaRPr lang="en-US"/>
        </a:p>
      </dgm:t>
    </dgm:pt>
    <dgm:pt modelId="{B2FA4581-C500-471D-A0B4-D891305F80A6}" type="sibTrans" cxnId="{0219FA99-5058-4735-81D2-E913932BD12C}">
      <dgm:prSet/>
      <dgm:spPr/>
      <dgm:t>
        <a:bodyPr/>
        <a:lstStyle/>
        <a:p>
          <a:endParaRPr lang="en-US"/>
        </a:p>
      </dgm:t>
    </dgm:pt>
    <dgm:pt modelId="{7CB12EF6-4E7A-4CE6-858D-48202666D14A}">
      <dgm:prSet/>
      <dgm:spPr/>
      <dgm:t>
        <a:bodyPr/>
        <a:lstStyle/>
        <a:p>
          <a:r>
            <a:rPr lang="pt-BR" i="1"/>
            <a:t>Bem-estar dos desenvolvedores</a:t>
          </a:r>
          <a:r>
            <a:rPr lang="pt-BR"/>
            <a:t>: </a:t>
          </a:r>
          <a:endParaRPr lang="en-US"/>
        </a:p>
      </dgm:t>
    </dgm:pt>
    <dgm:pt modelId="{B77AE57F-ED29-4216-833D-2870A63C5A36}" type="parTrans" cxnId="{6AE39F17-0F46-4203-8FE6-C7728F42D525}">
      <dgm:prSet/>
      <dgm:spPr/>
      <dgm:t>
        <a:bodyPr/>
        <a:lstStyle/>
        <a:p>
          <a:endParaRPr lang="en-US"/>
        </a:p>
      </dgm:t>
    </dgm:pt>
    <dgm:pt modelId="{0FB84163-A8AD-44B5-8749-9BC726631DF3}" type="sibTrans" cxnId="{6AE39F17-0F46-4203-8FE6-C7728F42D525}">
      <dgm:prSet/>
      <dgm:spPr/>
      <dgm:t>
        <a:bodyPr/>
        <a:lstStyle/>
        <a:p>
          <a:endParaRPr lang="en-US"/>
        </a:p>
      </dgm:t>
    </dgm:pt>
    <dgm:pt modelId="{885FDE5B-FDDF-486A-AEC9-47006A207ED1}">
      <dgm:prSet/>
      <dgm:spPr/>
      <dgm:t>
        <a:bodyPr/>
        <a:lstStyle/>
        <a:p>
          <a:r>
            <a:rPr lang="pt-BR"/>
            <a:t>ritmo sustentável</a:t>
          </a:r>
          <a:endParaRPr lang="en-US"/>
        </a:p>
      </dgm:t>
    </dgm:pt>
    <dgm:pt modelId="{0F9F4129-73B9-4D48-BEA9-F0B729BD603C}" type="parTrans" cxnId="{B081124D-CB73-48C8-B58F-C84076C6DFBA}">
      <dgm:prSet/>
      <dgm:spPr/>
      <dgm:t>
        <a:bodyPr/>
        <a:lstStyle/>
        <a:p>
          <a:endParaRPr lang="en-US"/>
        </a:p>
      </dgm:t>
    </dgm:pt>
    <dgm:pt modelId="{301CE725-F01E-4B7D-A24F-DFB5334FA1F6}" type="sibTrans" cxnId="{B081124D-CB73-48C8-B58F-C84076C6DFBA}">
      <dgm:prSet/>
      <dgm:spPr/>
      <dgm:t>
        <a:bodyPr/>
        <a:lstStyle/>
        <a:p>
          <a:endParaRPr lang="en-US"/>
        </a:p>
      </dgm:t>
    </dgm:pt>
    <dgm:pt modelId="{57B91EEE-FB82-4C5E-94A3-7079D1780FCE}" type="pres">
      <dgm:prSet presAssocID="{543FCE74-696D-4397-B6F0-4201409319A9}" presName="root" presStyleCnt="0">
        <dgm:presLayoutVars>
          <dgm:dir/>
          <dgm:resizeHandles val="exact"/>
        </dgm:presLayoutVars>
      </dgm:prSet>
      <dgm:spPr/>
    </dgm:pt>
    <dgm:pt modelId="{3EA341AC-298B-40F9-9785-BB0E1A36B75A}" type="pres">
      <dgm:prSet presAssocID="{19C8C114-290E-4107-8C1E-BAEEA7CF5ED2}" presName="compNode" presStyleCnt="0"/>
      <dgm:spPr/>
    </dgm:pt>
    <dgm:pt modelId="{C60A0453-2AB8-421D-8530-B4DA4C48DBD4}" type="pres">
      <dgm:prSet presAssocID="{19C8C114-290E-4107-8C1E-BAEEA7CF5ED2}" presName="bgRect" presStyleLbl="bgShp" presStyleIdx="0" presStyleCnt="4"/>
      <dgm:spPr/>
    </dgm:pt>
    <dgm:pt modelId="{9D4AA76D-C96F-48B0-BE67-E7394A117496}" type="pres">
      <dgm:prSet presAssocID="{19C8C114-290E-4107-8C1E-BAEEA7CF5ED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CBD03C8-7259-4540-969A-3D509DF3BA2B}" type="pres">
      <dgm:prSet presAssocID="{19C8C114-290E-4107-8C1E-BAEEA7CF5ED2}" presName="spaceRect" presStyleCnt="0"/>
      <dgm:spPr/>
    </dgm:pt>
    <dgm:pt modelId="{8DC39B65-5A35-461A-93A5-5A7290652E54}" type="pres">
      <dgm:prSet presAssocID="{19C8C114-290E-4107-8C1E-BAEEA7CF5ED2}" presName="parTx" presStyleLbl="revTx" presStyleIdx="0" presStyleCnt="8">
        <dgm:presLayoutVars>
          <dgm:chMax val="0"/>
          <dgm:chPref val="0"/>
        </dgm:presLayoutVars>
      </dgm:prSet>
      <dgm:spPr/>
    </dgm:pt>
    <dgm:pt modelId="{8438667C-7604-4489-8693-476D26874D7C}" type="pres">
      <dgm:prSet presAssocID="{19C8C114-290E-4107-8C1E-BAEEA7CF5ED2}" presName="desTx" presStyleLbl="revTx" presStyleIdx="1" presStyleCnt="8">
        <dgm:presLayoutVars/>
      </dgm:prSet>
      <dgm:spPr/>
    </dgm:pt>
    <dgm:pt modelId="{2FB8EEF1-1A8D-427A-A1D2-EF577264AA97}" type="pres">
      <dgm:prSet presAssocID="{D9A2973E-DA29-41D1-8312-3D46FEDDE125}" presName="sibTrans" presStyleCnt="0"/>
      <dgm:spPr/>
    </dgm:pt>
    <dgm:pt modelId="{22069BFE-6324-48C7-B181-2C7FDD53E61C}" type="pres">
      <dgm:prSet presAssocID="{57A67840-0980-49F3-9629-DB96D6D2DDC4}" presName="compNode" presStyleCnt="0"/>
      <dgm:spPr/>
    </dgm:pt>
    <dgm:pt modelId="{DB958198-5D8C-477C-A20F-6AA31A5A5B9A}" type="pres">
      <dgm:prSet presAssocID="{57A67840-0980-49F3-9629-DB96D6D2DDC4}" presName="bgRect" presStyleLbl="bgShp" presStyleIdx="1" presStyleCnt="4"/>
      <dgm:spPr/>
    </dgm:pt>
    <dgm:pt modelId="{EEC2A6BC-4818-4FF1-8EC6-CC5329C4246D}" type="pres">
      <dgm:prSet presAssocID="{57A67840-0980-49F3-9629-DB96D6D2DDC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538977-DA00-4EB3-84B0-59E8CD81AB89}" type="pres">
      <dgm:prSet presAssocID="{57A67840-0980-49F3-9629-DB96D6D2DDC4}" presName="spaceRect" presStyleCnt="0"/>
      <dgm:spPr/>
    </dgm:pt>
    <dgm:pt modelId="{B52E669B-EB40-4050-B4E3-C20CF835DB27}" type="pres">
      <dgm:prSet presAssocID="{57A67840-0980-49F3-9629-DB96D6D2DDC4}" presName="parTx" presStyleLbl="revTx" presStyleIdx="2" presStyleCnt="8">
        <dgm:presLayoutVars>
          <dgm:chMax val="0"/>
          <dgm:chPref val="0"/>
        </dgm:presLayoutVars>
      </dgm:prSet>
      <dgm:spPr/>
    </dgm:pt>
    <dgm:pt modelId="{9372DBB3-2E95-4F4A-95C5-E3A7B87218C1}" type="pres">
      <dgm:prSet presAssocID="{57A67840-0980-49F3-9629-DB96D6D2DDC4}" presName="desTx" presStyleLbl="revTx" presStyleIdx="3" presStyleCnt="8">
        <dgm:presLayoutVars/>
      </dgm:prSet>
      <dgm:spPr/>
    </dgm:pt>
    <dgm:pt modelId="{4CB91B16-AE76-4D04-BB26-5C9B9CFB664E}" type="pres">
      <dgm:prSet presAssocID="{549FB99E-9343-452D-947B-B64CE9CDD05A}" presName="sibTrans" presStyleCnt="0"/>
      <dgm:spPr/>
    </dgm:pt>
    <dgm:pt modelId="{E885BAA6-AF69-4F79-AB89-5D80C005362C}" type="pres">
      <dgm:prSet presAssocID="{9F0E18B8-129E-4AA4-A1A8-13BC3EE760BB}" presName="compNode" presStyleCnt="0"/>
      <dgm:spPr/>
    </dgm:pt>
    <dgm:pt modelId="{5B7C1E79-56B3-490E-A760-9525236B6291}" type="pres">
      <dgm:prSet presAssocID="{9F0E18B8-129E-4AA4-A1A8-13BC3EE760BB}" presName="bgRect" presStyleLbl="bgShp" presStyleIdx="2" presStyleCnt="4"/>
      <dgm:spPr/>
    </dgm:pt>
    <dgm:pt modelId="{3F75D94D-F779-46B4-84EF-03C9A5D79BA1}" type="pres">
      <dgm:prSet presAssocID="{9F0E18B8-129E-4AA4-A1A8-13BC3EE760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801858E-2872-494B-A6BF-ADBFA4ED827E}" type="pres">
      <dgm:prSet presAssocID="{9F0E18B8-129E-4AA4-A1A8-13BC3EE760BB}" presName="spaceRect" presStyleCnt="0"/>
      <dgm:spPr/>
    </dgm:pt>
    <dgm:pt modelId="{D42EA1F9-BBCF-46E6-B49A-A14D84709309}" type="pres">
      <dgm:prSet presAssocID="{9F0E18B8-129E-4AA4-A1A8-13BC3EE760BB}" presName="parTx" presStyleLbl="revTx" presStyleIdx="4" presStyleCnt="8">
        <dgm:presLayoutVars>
          <dgm:chMax val="0"/>
          <dgm:chPref val="0"/>
        </dgm:presLayoutVars>
      </dgm:prSet>
      <dgm:spPr/>
    </dgm:pt>
    <dgm:pt modelId="{3FD87AB0-18C8-4A4B-BEB9-9E3226E1FA11}" type="pres">
      <dgm:prSet presAssocID="{9F0E18B8-129E-4AA4-A1A8-13BC3EE760BB}" presName="desTx" presStyleLbl="revTx" presStyleIdx="5" presStyleCnt="8">
        <dgm:presLayoutVars/>
      </dgm:prSet>
      <dgm:spPr/>
    </dgm:pt>
    <dgm:pt modelId="{BC08006D-2923-49B5-BE62-9175BEB1557A}" type="pres">
      <dgm:prSet presAssocID="{3FF52958-E955-4819-8FEC-E7AD90F0BD87}" presName="sibTrans" presStyleCnt="0"/>
      <dgm:spPr/>
    </dgm:pt>
    <dgm:pt modelId="{2D104C93-D29E-4026-9DAD-6D025FCD6C65}" type="pres">
      <dgm:prSet presAssocID="{7CB12EF6-4E7A-4CE6-858D-48202666D14A}" presName="compNode" presStyleCnt="0"/>
      <dgm:spPr/>
    </dgm:pt>
    <dgm:pt modelId="{D0D1DCE4-2DA1-4635-BF4A-DA3606C04B0E}" type="pres">
      <dgm:prSet presAssocID="{7CB12EF6-4E7A-4CE6-858D-48202666D14A}" presName="bgRect" presStyleLbl="bgShp" presStyleIdx="3" presStyleCnt="4"/>
      <dgm:spPr/>
    </dgm:pt>
    <dgm:pt modelId="{8D5A2FCD-1F31-4AC2-BEBD-ADC3AA0C54B3}" type="pres">
      <dgm:prSet presAssocID="{7CB12EF6-4E7A-4CE6-858D-48202666D1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79DBD0E0-1398-4665-BB20-645BB1BE55D1}" type="pres">
      <dgm:prSet presAssocID="{7CB12EF6-4E7A-4CE6-858D-48202666D14A}" presName="spaceRect" presStyleCnt="0"/>
      <dgm:spPr/>
    </dgm:pt>
    <dgm:pt modelId="{81150C2D-A729-40E9-BACA-B82196BFDD63}" type="pres">
      <dgm:prSet presAssocID="{7CB12EF6-4E7A-4CE6-858D-48202666D14A}" presName="parTx" presStyleLbl="revTx" presStyleIdx="6" presStyleCnt="8">
        <dgm:presLayoutVars>
          <dgm:chMax val="0"/>
          <dgm:chPref val="0"/>
        </dgm:presLayoutVars>
      </dgm:prSet>
      <dgm:spPr/>
    </dgm:pt>
    <dgm:pt modelId="{56A06281-7245-4F6A-AC2B-49E139386FC6}" type="pres">
      <dgm:prSet presAssocID="{7CB12EF6-4E7A-4CE6-858D-48202666D14A}" presName="desTx" presStyleLbl="revTx" presStyleIdx="7" presStyleCnt="8">
        <dgm:presLayoutVars/>
      </dgm:prSet>
      <dgm:spPr/>
    </dgm:pt>
  </dgm:ptLst>
  <dgm:cxnLst>
    <dgm:cxn modelId="{ABB1CA09-E8B3-4201-B4DB-87E6EF03B606}" type="presOf" srcId="{9E84E2B8-30E3-42E1-A06B-7CFE97DD666B}" destId="{3FD87AB0-18C8-4A4B-BEB9-9E3226E1FA11}" srcOrd="0" destOrd="3" presId="urn:microsoft.com/office/officeart/2018/2/layout/IconVerticalSolidList"/>
    <dgm:cxn modelId="{03EEF20F-4206-43B5-BB4D-B0DE04CEFC78}" srcId="{9F0E18B8-129E-4AA4-A1A8-13BC3EE760BB}" destId="{3EF39CED-6579-4DB2-B9E4-75B38DFE3847}" srcOrd="2" destOrd="0" parTransId="{C562F42A-5878-4B00-A328-4B5DA85C926C}" sibTransId="{34568583-2D13-4665-9FD0-C9AFCC177046}"/>
    <dgm:cxn modelId="{C0EB6111-7335-4D82-9C8A-CC7BAE9B247F}" type="presOf" srcId="{543FCE74-696D-4397-B6F0-4201409319A9}" destId="{57B91EEE-FB82-4C5E-94A3-7079D1780FCE}" srcOrd="0" destOrd="0" presId="urn:microsoft.com/office/officeart/2018/2/layout/IconVerticalSolidList"/>
    <dgm:cxn modelId="{6AE39F17-0F46-4203-8FE6-C7728F42D525}" srcId="{543FCE74-696D-4397-B6F0-4201409319A9}" destId="{7CB12EF6-4E7A-4CE6-858D-48202666D14A}" srcOrd="3" destOrd="0" parTransId="{B77AE57F-ED29-4216-833D-2870A63C5A36}" sibTransId="{0FB84163-A8AD-44B5-8749-9BC726631DF3}"/>
    <dgm:cxn modelId="{C21DFD1B-BE48-47D7-8D34-299EF7F5A066}" srcId="{543FCE74-696D-4397-B6F0-4201409319A9}" destId="{19C8C114-290E-4107-8C1E-BAEEA7CF5ED2}" srcOrd="0" destOrd="0" parTransId="{E614472B-1A3F-4B05-83F3-ACA4ED4112F8}" sibTransId="{D9A2973E-DA29-41D1-8312-3D46FEDDE125}"/>
    <dgm:cxn modelId="{30DFED22-F2E0-42F4-889B-D1346FE05540}" type="presOf" srcId="{343EC02E-930E-44DF-8C37-E99A83B9D755}" destId="{9372DBB3-2E95-4F4A-95C5-E3A7B87218C1}" srcOrd="0" destOrd="2" presId="urn:microsoft.com/office/officeart/2018/2/layout/IconVerticalSolidList"/>
    <dgm:cxn modelId="{B290F026-1FD0-420D-AF13-EB59DEE783F3}" type="presOf" srcId="{C73349EA-B9F3-45D4-924A-E4A722E37734}" destId="{9372DBB3-2E95-4F4A-95C5-E3A7B87218C1}" srcOrd="0" destOrd="0" presId="urn:microsoft.com/office/officeart/2018/2/layout/IconVerticalSolidList"/>
    <dgm:cxn modelId="{B80E953D-3E97-4AA0-AE32-5875A360F2C6}" type="presOf" srcId="{7CB12EF6-4E7A-4CE6-858D-48202666D14A}" destId="{81150C2D-A729-40E9-BACA-B82196BFDD63}" srcOrd="0" destOrd="0" presId="urn:microsoft.com/office/officeart/2018/2/layout/IconVerticalSolidList"/>
    <dgm:cxn modelId="{B07B1C3E-3C4D-490E-9097-D764DB3220F2}" srcId="{57A67840-0980-49F3-9629-DB96D6D2DDC4}" destId="{C73349EA-B9F3-45D4-924A-E4A722E37734}" srcOrd="0" destOrd="0" parTransId="{E5CE6CB4-5298-4788-AF70-814FA5C0E727}" sibTransId="{C13E4010-52C8-4052-9FFD-8F1AD4203B49}"/>
    <dgm:cxn modelId="{32B5E760-6F56-4229-B154-1FDF865AEF76}" srcId="{19C8C114-290E-4107-8C1E-BAEEA7CF5ED2}" destId="{8FFA825D-B1ED-4A03-8044-9082EFADD092}" srcOrd="3" destOrd="0" parTransId="{2490BD59-A92D-4AF5-9EBD-34A8C3F94853}" sibTransId="{64CA2545-AD88-492E-8C8B-ACF13CE5DF5B}"/>
    <dgm:cxn modelId="{DA763546-BC12-431C-BC9B-7E676A2221A0}" type="presOf" srcId="{6662C899-BE08-4BD4-A9C0-CC3936E72E7C}" destId="{9372DBB3-2E95-4F4A-95C5-E3A7B87218C1}" srcOrd="0" destOrd="1" presId="urn:microsoft.com/office/officeart/2018/2/layout/IconVerticalSolidList"/>
    <dgm:cxn modelId="{B081124D-CB73-48C8-B58F-C84076C6DFBA}" srcId="{7CB12EF6-4E7A-4CE6-858D-48202666D14A}" destId="{885FDE5B-FDDF-486A-AEC9-47006A207ED1}" srcOrd="0" destOrd="0" parTransId="{0F9F4129-73B9-4D48-BEA9-F0B729BD603C}" sibTransId="{301CE725-F01E-4B7D-A24F-DFB5334FA1F6}"/>
    <dgm:cxn modelId="{2AF0866E-6616-44F0-9F9E-8241FB65529C}" type="presOf" srcId="{19C8C114-290E-4107-8C1E-BAEEA7CF5ED2}" destId="{8DC39B65-5A35-461A-93A5-5A7290652E54}" srcOrd="0" destOrd="0" presId="urn:microsoft.com/office/officeart/2018/2/layout/IconVerticalSolidList"/>
    <dgm:cxn modelId="{4FE68D59-1781-4160-B7AE-802337652648}" srcId="{9F0E18B8-129E-4AA4-A1A8-13BC3EE760BB}" destId="{A0CABDB1-9FAA-48E3-AEB9-4ADE887A6651}" srcOrd="0" destOrd="0" parTransId="{E71EB106-C13D-4701-A90D-BC52D9DEEC6A}" sibTransId="{46207946-12BC-4CD8-A1EF-E2199537E0C4}"/>
    <dgm:cxn modelId="{CAA8E17D-E0EE-453F-BF15-581CD9903051}" type="presOf" srcId="{9F0E18B8-129E-4AA4-A1A8-13BC3EE760BB}" destId="{D42EA1F9-BBCF-46E6-B49A-A14D84709309}" srcOrd="0" destOrd="0" presId="urn:microsoft.com/office/officeart/2018/2/layout/IconVerticalSolidList"/>
    <dgm:cxn modelId="{2BC88581-DA57-4FA8-81F5-2D1DB06AA732}" srcId="{57A67840-0980-49F3-9629-DB96D6D2DDC4}" destId="{6662C899-BE08-4BD4-A9C0-CC3936E72E7C}" srcOrd="1" destOrd="0" parTransId="{7697ECB7-F112-42AD-B0B4-CAEBE83DDF34}" sibTransId="{47DAF4D3-492E-474F-9BBD-1410E54870B8}"/>
    <dgm:cxn modelId="{96B0538A-08AB-484C-B5CA-7E2EF2F76312}" srcId="{19C8C114-290E-4107-8C1E-BAEEA7CF5ED2}" destId="{71A07D9C-5111-494D-953B-7F41C6D18948}" srcOrd="2" destOrd="0" parTransId="{679261AE-1C93-4A96-ABB4-A65996E08CB7}" sibTransId="{0ADA5C02-7CD6-426B-B5E9-477CA66C85D3}"/>
    <dgm:cxn modelId="{B6ABBE8E-B136-4E23-8EFA-C90A55BCEA45}" type="presOf" srcId="{8FFA825D-B1ED-4A03-8044-9082EFADD092}" destId="{8438667C-7604-4489-8693-476D26874D7C}" srcOrd="0" destOrd="3" presId="urn:microsoft.com/office/officeart/2018/2/layout/IconVerticalSolidList"/>
    <dgm:cxn modelId="{96622693-AA80-4ADF-94AA-905DBA1A7189}" type="presOf" srcId="{3EF39CED-6579-4DB2-B9E4-75B38DFE3847}" destId="{3FD87AB0-18C8-4A4B-BEB9-9E3226E1FA11}" srcOrd="0" destOrd="2" presId="urn:microsoft.com/office/officeart/2018/2/layout/IconVerticalSolidList"/>
    <dgm:cxn modelId="{556E7494-7AD9-4B2E-9298-8636F8BC89F0}" type="presOf" srcId="{E073A8BA-F901-4BFD-9A4C-06AD375FAF57}" destId="{8438667C-7604-4489-8693-476D26874D7C}" srcOrd="0" destOrd="1" presId="urn:microsoft.com/office/officeart/2018/2/layout/IconVerticalSolidList"/>
    <dgm:cxn modelId="{0219FA99-5058-4735-81D2-E913932BD12C}" srcId="{9F0E18B8-129E-4AA4-A1A8-13BC3EE760BB}" destId="{9E84E2B8-30E3-42E1-A06B-7CFE97DD666B}" srcOrd="3" destOrd="0" parTransId="{3E051AC7-D40E-4DDF-8052-32E60EC328D2}" sibTransId="{B2FA4581-C500-471D-A0B4-D891305F80A6}"/>
    <dgm:cxn modelId="{0CD9D59B-568F-4039-99E3-955A688FEC62}" srcId="{543FCE74-696D-4397-B6F0-4201409319A9}" destId="{9F0E18B8-129E-4AA4-A1A8-13BC3EE760BB}" srcOrd="2" destOrd="0" parTransId="{3E909E19-94A7-425A-971E-D40B94DE7E18}" sibTransId="{3FF52958-E955-4819-8FEC-E7AD90F0BD87}"/>
    <dgm:cxn modelId="{4995559D-E203-408B-B69E-AFADBBB9FDF9}" srcId="{57A67840-0980-49F3-9629-DB96D6D2DDC4}" destId="{343EC02E-930E-44DF-8C37-E99A83B9D755}" srcOrd="2" destOrd="0" parTransId="{2CCFEF4E-037B-4C84-B7A3-4B6466EA0730}" sibTransId="{D95EA3CF-DAFC-432F-AE49-F61676858B22}"/>
    <dgm:cxn modelId="{757C1EAA-84DE-4461-9BB6-105C6D71E473}" srcId="{19C8C114-290E-4107-8C1E-BAEEA7CF5ED2}" destId="{091F7D3B-5B3B-4DB1-8FD8-878D1B1831FB}" srcOrd="0" destOrd="0" parTransId="{76408A02-4744-4DE1-8DAC-273229281C43}" sibTransId="{179F0D50-994D-480D-BEBE-87C6364B6BC9}"/>
    <dgm:cxn modelId="{232718B2-FB67-407F-A099-4C7F0257D053}" type="presOf" srcId="{091F7D3B-5B3B-4DB1-8FD8-878D1B1831FB}" destId="{8438667C-7604-4489-8693-476D26874D7C}" srcOrd="0" destOrd="0" presId="urn:microsoft.com/office/officeart/2018/2/layout/IconVerticalSolidList"/>
    <dgm:cxn modelId="{A3B958B7-969C-404E-BD8D-43FE55790FCC}" type="presOf" srcId="{885FDE5B-FDDF-486A-AEC9-47006A207ED1}" destId="{56A06281-7245-4F6A-AC2B-49E139386FC6}" srcOrd="0" destOrd="0" presId="urn:microsoft.com/office/officeart/2018/2/layout/IconVerticalSolidList"/>
    <dgm:cxn modelId="{701AB5B9-39E4-4683-9163-1D58A67D3F44}" type="presOf" srcId="{A0CABDB1-9FAA-48E3-AEB9-4ADE887A6651}" destId="{3FD87AB0-18C8-4A4B-BEB9-9E3226E1FA11}" srcOrd="0" destOrd="0" presId="urn:microsoft.com/office/officeart/2018/2/layout/IconVerticalSolidList"/>
    <dgm:cxn modelId="{9A7F90BA-DAE1-4C9E-9476-D91A38F7D631}" srcId="{19C8C114-290E-4107-8C1E-BAEEA7CF5ED2}" destId="{E073A8BA-F901-4BFD-9A4C-06AD375FAF57}" srcOrd="1" destOrd="0" parTransId="{6524E114-51A1-4569-946B-78FED028F3AA}" sibTransId="{47624EA2-C70C-4C53-9863-6B18AA0F638C}"/>
    <dgm:cxn modelId="{76BAD6BB-EB57-4630-895F-4873C6F94227}" type="presOf" srcId="{15C76C3B-662D-4F00-B97B-C28C6F0939CF}" destId="{3FD87AB0-18C8-4A4B-BEB9-9E3226E1FA11}" srcOrd="0" destOrd="1" presId="urn:microsoft.com/office/officeart/2018/2/layout/IconVerticalSolidList"/>
    <dgm:cxn modelId="{79AD18C7-A73C-454E-8AC6-4C29155F8843}" srcId="{543FCE74-696D-4397-B6F0-4201409319A9}" destId="{57A67840-0980-49F3-9629-DB96D6D2DDC4}" srcOrd="1" destOrd="0" parTransId="{4D96E8D6-D538-4582-93F1-A38DCC4AA0E3}" sibTransId="{549FB99E-9343-452D-947B-B64CE9CDD05A}"/>
    <dgm:cxn modelId="{BA7D4CD6-8E89-46BD-92CA-215547301840}" srcId="{9F0E18B8-129E-4AA4-A1A8-13BC3EE760BB}" destId="{15C76C3B-662D-4F00-B97B-C28C6F0939CF}" srcOrd="1" destOrd="0" parTransId="{BED262D9-CF0E-4A07-A3CD-B7231B02AB8C}" sibTransId="{654169F5-0110-4B14-8BF5-DA06C95F32DE}"/>
    <dgm:cxn modelId="{3A2FDFE0-1A01-47CF-BF5F-9D50A953ED04}" type="presOf" srcId="{71A07D9C-5111-494D-953B-7F41C6D18948}" destId="{8438667C-7604-4489-8693-476D26874D7C}" srcOrd="0" destOrd="2" presId="urn:microsoft.com/office/officeart/2018/2/layout/IconVerticalSolidList"/>
    <dgm:cxn modelId="{869464F7-2E3E-485A-835F-B43C5813BC42}" type="presOf" srcId="{57A67840-0980-49F3-9629-DB96D6D2DDC4}" destId="{B52E669B-EB40-4050-B4E3-C20CF835DB27}" srcOrd="0" destOrd="0" presId="urn:microsoft.com/office/officeart/2018/2/layout/IconVerticalSolidList"/>
    <dgm:cxn modelId="{E7DBE949-2A3D-43CB-93C6-F85E60BDABD7}" type="presParOf" srcId="{57B91EEE-FB82-4C5E-94A3-7079D1780FCE}" destId="{3EA341AC-298B-40F9-9785-BB0E1A36B75A}" srcOrd="0" destOrd="0" presId="urn:microsoft.com/office/officeart/2018/2/layout/IconVerticalSolidList"/>
    <dgm:cxn modelId="{7282176D-4FC8-4AD9-BEEB-FE8C947F38C0}" type="presParOf" srcId="{3EA341AC-298B-40F9-9785-BB0E1A36B75A}" destId="{C60A0453-2AB8-421D-8530-B4DA4C48DBD4}" srcOrd="0" destOrd="0" presId="urn:microsoft.com/office/officeart/2018/2/layout/IconVerticalSolidList"/>
    <dgm:cxn modelId="{A679D8D3-F1AD-42F4-8829-2ABB335F80F8}" type="presParOf" srcId="{3EA341AC-298B-40F9-9785-BB0E1A36B75A}" destId="{9D4AA76D-C96F-48B0-BE67-E7394A117496}" srcOrd="1" destOrd="0" presId="urn:microsoft.com/office/officeart/2018/2/layout/IconVerticalSolidList"/>
    <dgm:cxn modelId="{D34D26E9-1912-4BD3-89D9-90C5BC2EFDC2}" type="presParOf" srcId="{3EA341AC-298B-40F9-9785-BB0E1A36B75A}" destId="{1CBD03C8-7259-4540-969A-3D509DF3BA2B}" srcOrd="2" destOrd="0" presId="urn:microsoft.com/office/officeart/2018/2/layout/IconVerticalSolidList"/>
    <dgm:cxn modelId="{0016626C-966F-4F01-A9FE-4D4596B79A2A}" type="presParOf" srcId="{3EA341AC-298B-40F9-9785-BB0E1A36B75A}" destId="{8DC39B65-5A35-461A-93A5-5A7290652E54}" srcOrd="3" destOrd="0" presId="urn:microsoft.com/office/officeart/2018/2/layout/IconVerticalSolidList"/>
    <dgm:cxn modelId="{7AFA711E-FF6A-4E40-8E0F-B6EBD3951D35}" type="presParOf" srcId="{3EA341AC-298B-40F9-9785-BB0E1A36B75A}" destId="{8438667C-7604-4489-8693-476D26874D7C}" srcOrd="4" destOrd="0" presId="urn:microsoft.com/office/officeart/2018/2/layout/IconVerticalSolidList"/>
    <dgm:cxn modelId="{2D8B5A76-2997-43B4-8AC8-499C3D883E71}" type="presParOf" srcId="{57B91EEE-FB82-4C5E-94A3-7079D1780FCE}" destId="{2FB8EEF1-1A8D-427A-A1D2-EF577264AA97}" srcOrd="1" destOrd="0" presId="urn:microsoft.com/office/officeart/2018/2/layout/IconVerticalSolidList"/>
    <dgm:cxn modelId="{CE0B5C2F-66FF-44C5-89CE-EFDB82C4E733}" type="presParOf" srcId="{57B91EEE-FB82-4C5E-94A3-7079D1780FCE}" destId="{22069BFE-6324-48C7-B181-2C7FDD53E61C}" srcOrd="2" destOrd="0" presId="urn:microsoft.com/office/officeart/2018/2/layout/IconVerticalSolidList"/>
    <dgm:cxn modelId="{367F8403-6685-4E2D-B311-DBF20D237E8F}" type="presParOf" srcId="{22069BFE-6324-48C7-B181-2C7FDD53E61C}" destId="{DB958198-5D8C-477C-A20F-6AA31A5A5B9A}" srcOrd="0" destOrd="0" presId="urn:microsoft.com/office/officeart/2018/2/layout/IconVerticalSolidList"/>
    <dgm:cxn modelId="{A3C60A87-CC5A-410B-A5C4-6A417304B5E1}" type="presParOf" srcId="{22069BFE-6324-48C7-B181-2C7FDD53E61C}" destId="{EEC2A6BC-4818-4FF1-8EC6-CC5329C4246D}" srcOrd="1" destOrd="0" presId="urn:microsoft.com/office/officeart/2018/2/layout/IconVerticalSolidList"/>
    <dgm:cxn modelId="{7B66E8A9-833E-4A1B-B6F1-B8A8FD8E9E11}" type="presParOf" srcId="{22069BFE-6324-48C7-B181-2C7FDD53E61C}" destId="{03538977-DA00-4EB3-84B0-59E8CD81AB89}" srcOrd="2" destOrd="0" presId="urn:microsoft.com/office/officeart/2018/2/layout/IconVerticalSolidList"/>
    <dgm:cxn modelId="{606D5073-F653-4B88-9BCA-03A690EBA69F}" type="presParOf" srcId="{22069BFE-6324-48C7-B181-2C7FDD53E61C}" destId="{B52E669B-EB40-4050-B4E3-C20CF835DB27}" srcOrd="3" destOrd="0" presId="urn:microsoft.com/office/officeart/2018/2/layout/IconVerticalSolidList"/>
    <dgm:cxn modelId="{A9CF7A98-1001-4B9B-9556-C59EE43427F6}" type="presParOf" srcId="{22069BFE-6324-48C7-B181-2C7FDD53E61C}" destId="{9372DBB3-2E95-4F4A-95C5-E3A7B87218C1}" srcOrd="4" destOrd="0" presId="urn:microsoft.com/office/officeart/2018/2/layout/IconVerticalSolidList"/>
    <dgm:cxn modelId="{51456DD5-17C1-45B8-BE0C-CB8097336105}" type="presParOf" srcId="{57B91EEE-FB82-4C5E-94A3-7079D1780FCE}" destId="{4CB91B16-AE76-4D04-BB26-5C9B9CFB664E}" srcOrd="3" destOrd="0" presId="urn:microsoft.com/office/officeart/2018/2/layout/IconVerticalSolidList"/>
    <dgm:cxn modelId="{EE1D6677-13C0-412B-B635-FE49F1C61492}" type="presParOf" srcId="{57B91EEE-FB82-4C5E-94A3-7079D1780FCE}" destId="{E885BAA6-AF69-4F79-AB89-5D80C005362C}" srcOrd="4" destOrd="0" presId="urn:microsoft.com/office/officeart/2018/2/layout/IconVerticalSolidList"/>
    <dgm:cxn modelId="{25228E6D-FD67-43AE-B9B6-00B5BA3AA3EF}" type="presParOf" srcId="{E885BAA6-AF69-4F79-AB89-5D80C005362C}" destId="{5B7C1E79-56B3-490E-A760-9525236B6291}" srcOrd="0" destOrd="0" presId="urn:microsoft.com/office/officeart/2018/2/layout/IconVerticalSolidList"/>
    <dgm:cxn modelId="{DB4BA25F-F616-44CB-8E67-D8164B1C3056}" type="presParOf" srcId="{E885BAA6-AF69-4F79-AB89-5D80C005362C}" destId="{3F75D94D-F779-46B4-84EF-03C9A5D79BA1}" srcOrd="1" destOrd="0" presId="urn:microsoft.com/office/officeart/2018/2/layout/IconVerticalSolidList"/>
    <dgm:cxn modelId="{C5533A57-2C1D-47DB-95BC-E5110EC17868}" type="presParOf" srcId="{E885BAA6-AF69-4F79-AB89-5D80C005362C}" destId="{F801858E-2872-494B-A6BF-ADBFA4ED827E}" srcOrd="2" destOrd="0" presId="urn:microsoft.com/office/officeart/2018/2/layout/IconVerticalSolidList"/>
    <dgm:cxn modelId="{AB2DD2BA-CAC6-4EBF-B7FB-DA687DF6707F}" type="presParOf" srcId="{E885BAA6-AF69-4F79-AB89-5D80C005362C}" destId="{D42EA1F9-BBCF-46E6-B49A-A14D84709309}" srcOrd="3" destOrd="0" presId="urn:microsoft.com/office/officeart/2018/2/layout/IconVerticalSolidList"/>
    <dgm:cxn modelId="{209D6D8A-9426-457A-946E-E25B3E3E952E}" type="presParOf" srcId="{E885BAA6-AF69-4F79-AB89-5D80C005362C}" destId="{3FD87AB0-18C8-4A4B-BEB9-9E3226E1FA11}" srcOrd="4" destOrd="0" presId="urn:microsoft.com/office/officeart/2018/2/layout/IconVerticalSolidList"/>
    <dgm:cxn modelId="{7E17DCA7-5D2A-4B1B-B954-B4A8AAD9C6EC}" type="presParOf" srcId="{57B91EEE-FB82-4C5E-94A3-7079D1780FCE}" destId="{BC08006D-2923-49B5-BE62-9175BEB1557A}" srcOrd="5" destOrd="0" presId="urn:microsoft.com/office/officeart/2018/2/layout/IconVerticalSolidList"/>
    <dgm:cxn modelId="{8B62AF05-873D-4B0E-A7D2-78E83B44B84D}" type="presParOf" srcId="{57B91EEE-FB82-4C5E-94A3-7079D1780FCE}" destId="{2D104C93-D29E-4026-9DAD-6D025FCD6C65}" srcOrd="6" destOrd="0" presId="urn:microsoft.com/office/officeart/2018/2/layout/IconVerticalSolidList"/>
    <dgm:cxn modelId="{D593E47F-DB83-4541-BAE7-85AC09341AE0}" type="presParOf" srcId="{2D104C93-D29E-4026-9DAD-6D025FCD6C65}" destId="{D0D1DCE4-2DA1-4635-BF4A-DA3606C04B0E}" srcOrd="0" destOrd="0" presId="urn:microsoft.com/office/officeart/2018/2/layout/IconVerticalSolidList"/>
    <dgm:cxn modelId="{83C4D73C-31CF-468A-B186-8C230E326F1C}" type="presParOf" srcId="{2D104C93-D29E-4026-9DAD-6D025FCD6C65}" destId="{8D5A2FCD-1F31-4AC2-BEBD-ADC3AA0C54B3}" srcOrd="1" destOrd="0" presId="urn:microsoft.com/office/officeart/2018/2/layout/IconVerticalSolidList"/>
    <dgm:cxn modelId="{654C5872-CDD7-46FD-97B3-1A2B778A1212}" type="presParOf" srcId="{2D104C93-D29E-4026-9DAD-6D025FCD6C65}" destId="{79DBD0E0-1398-4665-BB20-645BB1BE55D1}" srcOrd="2" destOrd="0" presId="urn:microsoft.com/office/officeart/2018/2/layout/IconVerticalSolidList"/>
    <dgm:cxn modelId="{2B58428F-BBB8-4209-A56B-C986774FC992}" type="presParOf" srcId="{2D104C93-D29E-4026-9DAD-6D025FCD6C65}" destId="{81150C2D-A729-40E9-BACA-B82196BFDD63}" srcOrd="3" destOrd="0" presId="urn:microsoft.com/office/officeart/2018/2/layout/IconVerticalSolidList"/>
    <dgm:cxn modelId="{104B14B8-DC16-437C-9E0A-6C49F07AACFF}" type="presParOf" srcId="{2D104C93-D29E-4026-9DAD-6D025FCD6C65}" destId="{56A06281-7245-4F6A-AC2B-49E139386FC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429C36-0E62-486C-A17D-D8E1B360A5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1DB3D6D-E062-4EF1-AF28-E67A9F377663}">
      <dgm:prSet/>
      <dgm:spPr/>
      <dgm:t>
        <a:bodyPr/>
        <a:lstStyle/>
        <a:p>
          <a:r>
            <a:rPr lang="pt-BR"/>
            <a:t>Uma equipe XP consiste em um grupo de pessoas que se reúne para desenvolver um produto de software. </a:t>
          </a:r>
          <a:endParaRPr lang="en-US"/>
        </a:p>
      </dgm:t>
    </dgm:pt>
    <dgm:pt modelId="{A532A7BB-4739-4F8A-B64F-5EC3412862A4}" type="parTrans" cxnId="{93E54155-F7C7-4DA6-B881-C8A0055A566C}">
      <dgm:prSet/>
      <dgm:spPr/>
      <dgm:t>
        <a:bodyPr/>
        <a:lstStyle/>
        <a:p>
          <a:endParaRPr lang="en-US"/>
        </a:p>
      </dgm:t>
    </dgm:pt>
    <dgm:pt modelId="{59AE7174-AB15-44E4-89D8-3DD5ED43074D}" type="sibTrans" cxnId="{93E54155-F7C7-4DA6-B881-C8A0055A566C}">
      <dgm:prSet/>
      <dgm:spPr/>
      <dgm:t>
        <a:bodyPr/>
        <a:lstStyle/>
        <a:p>
          <a:endParaRPr lang="en-US"/>
        </a:p>
      </dgm:t>
    </dgm:pt>
    <dgm:pt modelId="{6AB0820E-4BD7-43DB-B55C-1E9632D07060}">
      <dgm:prSet/>
      <dgm:spPr/>
      <dgm:t>
        <a:bodyPr/>
        <a:lstStyle/>
        <a:p>
          <a:r>
            <a:rPr lang="pt-BR"/>
            <a:t>O cliente deve definir e continuamente ajustar os objetivos e prioridades, baseando-se em informações fornecidas pelos desenvolvedores e outros participantes. </a:t>
          </a:r>
          <a:endParaRPr lang="en-US"/>
        </a:p>
      </dgm:t>
    </dgm:pt>
    <dgm:pt modelId="{36D8801D-2B9D-4F7B-A3C0-463A81034EE6}" type="parTrans" cxnId="{17501E60-1603-499A-86CF-6D7DBA585961}">
      <dgm:prSet/>
      <dgm:spPr/>
      <dgm:t>
        <a:bodyPr/>
        <a:lstStyle/>
        <a:p>
          <a:endParaRPr lang="en-US"/>
        </a:p>
      </dgm:t>
    </dgm:pt>
    <dgm:pt modelId="{E9B5676A-ADE1-4FCE-AD7E-756C52148C59}" type="sibTrans" cxnId="{17501E60-1603-499A-86CF-6D7DBA585961}">
      <dgm:prSet/>
      <dgm:spPr/>
      <dgm:t>
        <a:bodyPr/>
        <a:lstStyle/>
        <a:p>
          <a:endParaRPr lang="en-US"/>
        </a:p>
      </dgm:t>
    </dgm:pt>
    <dgm:pt modelId="{9B943681-A7E8-4A20-BCD9-96D0287B3B4D}">
      <dgm:prSet/>
      <dgm:spPr/>
      <dgm:t>
        <a:bodyPr/>
        <a:lstStyle/>
        <a:p>
          <a:r>
            <a:rPr lang="pt-BR"/>
            <a:t>O cliente está sempre disponível e fornece informações sob demanda para ajudar os desenvolvedores a formar estimativas ou fornecer os produtos necessários. </a:t>
          </a:r>
          <a:endParaRPr lang="en-US"/>
        </a:p>
      </dgm:t>
    </dgm:pt>
    <dgm:pt modelId="{A547378E-51F2-469A-A37A-1EB8F22D5527}" type="parTrans" cxnId="{673E494E-2B77-472A-950E-FA3748A74838}">
      <dgm:prSet/>
      <dgm:spPr/>
      <dgm:t>
        <a:bodyPr/>
        <a:lstStyle/>
        <a:p>
          <a:endParaRPr lang="en-US"/>
        </a:p>
      </dgm:t>
    </dgm:pt>
    <dgm:pt modelId="{CBA1984C-DEF7-45F6-8168-76D689E28DFA}" type="sibTrans" cxnId="{673E494E-2B77-472A-950E-FA3748A74838}">
      <dgm:prSet/>
      <dgm:spPr/>
      <dgm:t>
        <a:bodyPr/>
        <a:lstStyle/>
        <a:p>
          <a:endParaRPr lang="en-US"/>
        </a:p>
      </dgm:t>
    </dgm:pt>
    <dgm:pt modelId="{906B96C3-122F-4A96-8D2A-2F22A0DE1273}">
      <dgm:prSet/>
      <dgm:spPr/>
      <dgm:t>
        <a:bodyPr/>
        <a:lstStyle/>
        <a:p>
          <a:r>
            <a:rPr lang="pt-BR"/>
            <a:t>Em qualquer momento, qualquer membro da equipe deve ser capaz de mensurar o progresso da equipe na direção dos objetivos do cliente.</a:t>
          </a:r>
          <a:endParaRPr lang="en-US"/>
        </a:p>
      </dgm:t>
    </dgm:pt>
    <dgm:pt modelId="{43AD5B19-0A97-4FBD-AEF3-76F5C6BCFE32}" type="parTrans" cxnId="{D47DB31B-4103-4E7B-A44B-593CB92B29A6}">
      <dgm:prSet/>
      <dgm:spPr/>
      <dgm:t>
        <a:bodyPr/>
        <a:lstStyle/>
        <a:p>
          <a:endParaRPr lang="en-US"/>
        </a:p>
      </dgm:t>
    </dgm:pt>
    <dgm:pt modelId="{2E5B1022-9492-4FFE-BC94-C2D6550021CB}" type="sibTrans" cxnId="{D47DB31B-4103-4E7B-A44B-593CB92B29A6}">
      <dgm:prSet/>
      <dgm:spPr/>
      <dgm:t>
        <a:bodyPr/>
        <a:lstStyle/>
        <a:p>
          <a:endParaRPr lang="en-US"/>
        </a:p>
      </dgm:t>
    </dgm:pt>
    <dgm:pt modelId="{C61B8949-9BB6-4384-AB75-0363C12E7FB7}">
      <dgm:prSet/>
      <dgm:spPr/>
      <dgm:t>
        <a:bodyPr/>
        <a:lstStyle/>
        <a:p>
          <a:r>
            <a:rPr lang="pt-BR"/>
            <a:t>A equipe deve atuar como uma </a:t>
          </a:r>
          <a:r>
            <a:rPr lang="pt-BR" i="1"/>
            <a:t>rede social efetiva</a:t>
          </a:r>
          <a:r>
            <a:rPr lang="pt-BR"/>
            <a:t>, o que significa que deve haver comunicação honesta que leva à aprendizagem contínua, grau mínimo de separação entre o que é necessário para que a equipe faça progresso e as pessoas ou recursos que podem atender essas necessidades e alinhamento de autoridade e responsabilidade.</a:t>
          </a:r>
          <a:endParaRPr lang="en-US"/>
        </a:p>
      </dgm:t>
    </dgm:pt>
    <dgm:pt modelId="{1C40E6B6-A5CD-46EE-9029-A9E35C8CED2D}" type="parTrans" cxnId="{326EB8DF-2957-4253-ADA9-95467EF9B5AE}">
      <dgm:prSet/>
      <dgm:spPr/>
      <dgm:t>
        <a:bodyPr/>
        <a:lstStyle/>
        <a:p>
          <a:endParaRPr lang="en-US"/>
        </a:p>
      </dgm:t>
    </dgm:pt>
    <dgm:pt modelId="{31825FD0-76AB-4447-AEBE-139D086C1C6E}" type="sibTrans" cxnId="{326EB8DF-2957-4253-ADA9-95467EF9B5AE}">
      <dgm:prSet/>
      <dgm:spPr/>
      <dgm:t>
        <a:bodyPr/>
        <a:lstStyle/>
        <a:p>
          <a:endParaRPr lang="en-US"/>
        </a:p>
      </dgm:t>
    </dgm:pt>
    <dgm:pt modelId="{AFE26F6F-0F0C-4F0F-9321-FA4D21B9DB7A}">
      <dgm:prSet/>
      <dgm:spPr/>
      <dgm:t>
        <a:bodyPr/>
        <a:lstStyle/>
        <a:p>
          <a:r>
            <a:rPr lang="pt-BR" i="1"/>
            <a:t>Timeboxing</a:t>
          </a:r>
          <a:r>
            <a:rPr lang="pt-BR"/>
            <a:t> é usado para identificar segmentos de esforço de desenvolvimento e cada segmento não deve durar mais de um mês.</a:t>
          </a:r>
          <a:endParaRPr lang="en-US"/>
        </a:p>
      </dgm:t>
    </dgm:pt>
    <dgm:pt modelId="{1E9B4021-A4AA-40D2-BD4A-ED66ED04DBD8}" type="parTrans" cxnId="{23ECA40F-3E3B-49CE-BEEF-4997CF72A962}">
      <dgm:prSet/>
      <dgm:spPr/>
      <dgm:t>
        <a:bodyPr/>
        <a:lstStyle/>
        <a:p>
          <a:endParaRPr lang="en-US"/>
        </a:p>
      </dgm:t>
    </dgm:pt>
    <dgm:pt modelId="{F8FC9B33-2BFC-4C58-91AE-970E40A7A08B}" type="sibTrans" cxnId="{23ECA40F-3E3B-49CE-BEEF-4997CF72A962}">
      <dgm:prSet/>
      <dgm:spPr/>
      <dgm:t>
        <a:bodyPr/>
        <a:lstStyle/>
        <a:p>
          <a:endParaRPr lang="en-US"/>
        </a:p>
      </dgm:t>
    </dgm:pt>
    <dgm:pt modelId="{A4634461-9DFE-4922-B0B2-ECBE41237758}" type="pres">
      <dgm:prSet presAssocID="{F6429C36-0E62-486C-A17D-D8E1B360A5C3}" presName="root" presStyleCnt="0">
        <dgm:presLayoutVars>
          <dgm:dir/>
          <dgm:resizeHandles val="exact"/>
        </dgm:presLayoutVars>
      </dgm:prSet>
      <dgm:spPr/>
    </dgm:pt>
    <dgm:pt modelId="{AFDBA020-3F9F-40E0-9D94-3DD9FF3DE898}" type="pres">
      <dgm:prSet presAssocID="{81DB3D6D-E062-4EF1-AF28-E67A9F377663}" presName="compNode" presStyleCnt="0"/>
      <dgm:spPr/>
    </dgm:pt>
    <dgm:pt modelId="{9D0B7317-81D1-4E7E-958A-A878BC3EA07C}" type="pres">
      <dgm:prSet presAssocID="{81DB3D6D-E062-4EF1-AF28-E67A9F377663}" presName="bgRect" presStyleLbl="bgShp" presStyleIdx="0" presStyleCnt="6"/>
      <dgm:spPr/>
    </dgm:pt>
    <dgm:pt modelId="{EC047E6D-BA97-4041-B1D9-821EE21ECB78}" type="pres">
      <dgm:prSet presAssocID="{81DB3D6D-E062-4EF1-AF28-E67A9F37766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log"/>
        </a:ext>
      </dgm:extLst>
    </dgm:pt>
    <dgm:pt modelId="{305BD503-E2DF-4AA9-889A-F622671FDA3E}" type="pres">
      <dgm:prSet presAssocID="{81DB3D6D-E062-4EF1-AF28-E67A9F377663}" presName="spaceRect" presStyleCnt="0"/>
      <dgm:spPr/>
    </dgm:pt>
    <dgm:pt modelId="{8B56DC79-0677-4452-865B-F42286816F58}" type="pres">
      <dgm:prSet presAssocID="{81DB3D6D-E062-4EF1-AF28-E67A9F377663}" presName="parTx" presStyleLbl="revTx" presStyleIdx="0" presStyleCnt="6">
        <dgm:presLayoutVars>
          <dgm:chMax val="0"/>
          <dgm:chPref val="0"/>
        </dgm:presLayoutVars>
      </dgm:prSet>
      <dgm:spPr/>
    </dgm:pt>
    <dgm:pt modelId="{DD1A31D9-2340-43C0-A6BB-DCA567FF0046}" type="pres">
      <dgm:prSet presAssocID="{59AE7174-AB15-44E4-89D8-3DD5ED43074D}" presName="sibTrans" presStyleCnt="0"/>
      <dgm:spPr/>
    </dgm:pt>
    <dgm:pt modelId="{8D4846C4-78FA-46CE-B96F-02350F97AE6C}" type="pres">
      <dgm:prSet presAssocID="{6AB0820E-4BD7-43DB-B55C-1E9632D07060}" presName="compNode" presStyleCnt="0"/>
      <dgm:spPr/>
    </dgm:pt>
    <dgm:pt modelId="{50551372-C1F2-45BF-8708-3FCF46FFE066}" type="pres">
      <dgm:prSet presAssocID="{6AB0820E-4BD7-43DB-B55C-1E9632D07060}" presName="bgRect" presStyleLbl="bgShp" presStyleIdx="1" presStyleCnt="6"/>
      <dgm:spPr/>
    </dgm:pt>
    <dgm:pt modelId="{4B5BE9C0-A70B-46CA-A0DC-BB7EAB81DADD}" type="pres">
      <dgm:prSet presAssocID="{6AB0820E-4BD7-43DB-B55C-1E9632D0706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 To"/>
        </a:ext>
      </dgm:extLst>
    </dgm:pt>
    <dgm:pt modelId="{E9524614-2758-4D8F-930E-65199677E0A6}" type="pres">
      <dgm:prSet presAssocID="{6AB0820E-4BD7-43DB-B55C-1E9632D07060}" presName="spaceRect" presStyleCnt="0"/>
      <dgm:spPr/>
    </dgm:pt>
    <dgm:pt modelId="{B9975073-1D34-4779-AC60-D79EB3BF3DE5}" type="pres">
      <dgm:prSet presAssocID="{6AB0820E-4BD7-43DB-B55C-1E9632D07060}" presName="parTx" presStyleLbl="revTx" presStyleIdx="1" presStyleCnt="6">
        <dgm:presLayoutVars>
          <dgm:chMax val="0"/>
          <dgm:chPref val="0"/>
        </dgm:presLayoutVars>
      </dgm:prSet>
      <dgm:spPr/>
    </dgm:pt>
    <dgm:pt modelId="{724E09EB-B7C6-4593-965F-CE105E3E36D8}" type="pres">
      <dgm:prSet presAssocID="{E9B5676A-ADE1-4FCE-AD7E-756C52148C59}" presName="sibTrans" presStyleCnt="0"/>
      <dgm:spPr/>
    </dgm:pt>
    <dgm:pt modelId="{63BAD2D1-D90E-4FD6-A10F-35E4D304832E}" type="pres">
      <dgm:prSet presAssocID="{9B943681-A7E8-4A20-BCD9-96D0287B3B4D}" presName="compNode" presStyleCnt="0"/>
      <dgm:spPr/>
    </dgm:pt>
    <dgm:pt modelId="{FB0FE2CF-9DAF-4CFF-A72F-7AB831CDACE5}" type="pres">
      <dgm:prSet presAssocID="{9B943681-A7E8-4A20-BCD9-96D0287B3B4D}" presName="bgRect" presStyleLbl="bgShp" presStyleIdx="2" presStyleCnt="6"/>
      <dgm:spPr/>
    </dgm:pt>
    <dgm:pt modelId="{56F6AE9D-4623-4D7D-A04A-455AE1D1C0A6}" type="pres">
      <dgm:prSet presAssocID="{9B943681-A7E8-4A20-BCD9-96D0287B3B4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296E71C7-CF6C-4D3F-8930-EEBF586F21E5}" type="pres">
      <dgm:prSet presAssocID="{9B943681-A7E8-4A20-BCD9-96D0287B3B4D}" presName="spaceRect" presStyleCnt="0"/>
      <dgm:spPr/>
    </dgm:pt>
    <dgm:pt modelId="{EDBB6368-B529-417B-9727-A4DE598A1028}" type="pres">
      <dgm:prSet presAssocID="{9B943681-A7E8-4A20-BCD9-96D0287B3B4D}" presName="parTx" presStyleLbl="revTx" presStyleIdx="2" presStyleCnt="6">
        <dgm:presLayoutVars>
          <dgm:chMax val="0"/>
          <dgm:chPref val="0"/>
        </dgm:presLayoutVars>
      </dgm:prSet>
      <dgm:spPr/>
    </dgm:pt>
    <dgm:pt modelId="{2F86F4F5-5108-42F6-ADE8-AA953424AE51}" type="pres">
      <dgm:prSet presAssocID="{CBA1984C-DEF7-45F6-8168-76D689E28DFA}" presName="sibTrans" presStyleCnt="0"/>
      <dgm:spPr/>
    </dgm:pt>
    <dgm:pt modelId="{1195D0DB-B5A7-4E49-8F4C-379CCDFFB821}" type="pres">
      <dgm:prSet presAssocID="{906B96C3-122F-4A96-8D2A-2F22A0DE1273}" presName="compNode" presStyleCnt="0"/>
      <dgm:spPr/>
    </dgm:pt>
    <dgm:pt modelId="{7208908C-0011-4983-965E-53F662A523F8}" type="pres">
      <dgm:prSet presAssocID="{906B96C3-122F-4A96-8D2A-2F22A0DE1273}" presName="bgRect" presStyleLbl="bgShp" presStyleIdx="3" presStyleCnt="6"/>
      <dgm:spPr/>
    </dgm:pt>
    <dgm:pt modelId="{04C6EE12-D2AA-4071-BF0F-8A5F8C081B2E}" type="pres">
      <dgm:prSet presAssocID="{906B96C3-122F-4A96-8D2A-2F22A0DE127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work"/>
        </a:ext>
      </dgm:extLst>
    </dgm:pt>
    <dgm:pt modelId="{9E26A22B-7310-4AD3-B42E-C97E39F0C6F5}" type="pres">
      <dgm:prSet presAssocID="{906B96C3-122F-4A96-8D2A-2F22A0DE1273}" presName="spaceRect" presStyleCnt="0"/>
      <dgm:spPr/>
    </dgm:pt>
    <dgm:pt modelId="{52622750-5525-4F85-9D5D-EE72CCEF2261}" type="pres">
      <dgm:prSet presAssocID="{906B96C3-122F-4A96-8D2A-2F22A0DE1273}" presName="parTx" presStyleLbl="revTx" presStyleIdx="3" presStyleCnt="6">
        <dgm:presLayoutVars>
          <dgm:chMax val="0"/>
          <dgm:chPref val="0"/>
        </dgm:presLayoutVars>
      </dgm:prSet>
      <dgm:spPr/>
    </dgm:pt>
    <dgm:pt modelId="{7AD2A7B4-366A-4A97-A10B-C8EEC19CE65F}" type="pres">
      <dgm:prSet presAssocID="{2E5B1022-9492-4FFE-BC94-C2D6550021CB}" presName="sibTrans" presStyleCnt="0"/>
      <dgm:spPr/>
    </dgm:pt>
    <dgm:pt modelId="{2AEEB089-61DC-4C0C-96BE-C99A910D3AD8}" type="pres">
      <dgm:prSet presAssocID="{C61B8949-9BB6-4384-AB75-0363C12E7FB7}" presName="compNode" presStyleCnt="0"/>
      <dgm:spPr/>
    </dgm:pt>
    <dgm:pt modelId="{9345FDB9-406D-4A0A-94DA-91086BB159E1}" type="pres">
      <dgm:prSet presAssocID="{C61B8949-9BB6-4384-AB75-0363C12E7FB7}" presName="bgRect" presStyleLbl="bgShp" presStyleIdx="4" presStyleCnt="6"/>
      <dgm:spPr/>
    </dgm:pt>
    <dgm:pt modelId="{D76A7E37-7257-4CB1-8E00-2AF562223DBD}" type="pres">
      <dgm:prSet presAssocID="{C61B8949-9BB6-4384-AB75-0363C12E7FB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EC2B7BF3-9864-423E-BDCF-6364150B9A3B}" type="pres">
      <dgm:prSet presAssocID="{C61B8949-9BB6-4384-AB75-0363C12E7FB7}" presName="spaceRect" presStyleCnt="0"/>
      <dgm:spPr/>
    </dgm:pt>
    <dgm:pt modelId="{C241938B-5A4D-469A-B46B-257F23F8277B}" type="pres">
      <dgm:prSet presAssocID="{C61B8949-9BB6-4384-AB75-0363C12E7FB7}" presName="parTx" presStyleLbl="revTx" presStyleIdx="4" presStyleCnt="6">
        <dgm:presLayoutVars>
          <dgm:chMax val="0"/>
          <dgm:chPref val="0"/>
        </dgm:presLayoutVars>
      </dgm:prSet>
      <dgm:spPr/>
    </dgm:pt>
    <dgm:pt modelId="{5A3BCE39-1F58-42EB-8C5D-B12DD7DAED79}" type="pres">
      <dgm:prSet presAssocID="{31825FD0-76AB-4447-AEBE-139D086C1C6E}" presName="sibTrans" presStyleCnt="0"/>
      <dgm:spPr/>
    </dgm:pt>
    <dgm:pt modelId="{076BDC40-085C-45F7-B4CA-D8889BFCA056}" type="pres">
      <dgm:prSet presAssocID="{AFE26F6F-0F0C-4F0F-9321-FA4D21B9DB7A}" presName="compNode" presStyleCnt="0"/>
      <dgm:spPr/>
    </dgm:pt>
    <dgm:pt modelId="{3C2CBBC2-C547-4289-9FC4-46A183B8B989}" type="pres">
      <dgm:prSet presAssocID="{AFE26F6F-0F0C-4F0F-9321-FA4D21B9DB7A}" presName="bgRect" presStyleLbl="bgShp" presStyleIdx="5" presStyleCnt="6"/>
      <dgm:spPr/>
    </dgm:pt>
    <dgm:pt modelId="{2A33257C-00F7-4357-A174-FB8B422A5C93}" type="pres">
      <dgm:prSet presAssocID="{AFE26F6F-0F0C-4F0F-9321-FA4D21B9DB7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525A6F5C-3B29-4387-AEF4-44630606C0E9}" type="pres">
      <dgm:prSet presAssocID="{AFE26F6F-0F0C-4F0F-9321-FA4D21B9DB7A}" presName="spaceRect" presStyleCnt="0"/>
      <dgm:spPr/>
    </dgm:pt>
    <dgm:pt modelId="{FBC218DD-4ED2-4A9D-94AA-B56A9608DE77}" type="pres">
      <dgm:prSet presAssocID="{AFE26F6F-0F0C-4F0F-9321-FA4D21B9DB7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35A7D07-343D-46AB-8AF0-A6E7C28F9124}" type="presOf" srcId="{F6429C36-0E62-486C-A17D-D8E1B360A5C3}" destId="{A4634461-9DFE-4922-B0B2-ECBE41237758}" srcOrd="0" destOrd="0" presId="urn:microsoft.com/office/officeart/2018/2/layout/IconVerticalSolidList"/>
    <dgm:cxn modelId="{03EE6409-C653-4D92-ACE2-D5870106298A}" type="presOf" srcId="{AFE26F6F-0F0C-4F0F-9321-FA4D21B9DB7A}" destId="{FBC218DD-4ED2-4A9D-94AA-B56A9608DE77}" srcOrd="0" destOrd="0" presId="urn:microsoft.com/office/officeart/2018/2/layout/IconVerticalSolidList"/>
    <dgm:cxn modelId="{23ECA40F-3E3B-49CE-BEEF-4997CF72A962}" srcId="{F6429C36-0E62-486C-A17D-D8E1B360A5C3}" destId="{AFE26F6F-0F0C-4F0F-9321-FA4D21B9DB7A}" srcOrd="5" destOrd="0" parTransId="{1E9B4021-A4AA-40D2-BD4A-ED66ED04DBD8}" sibTransId="{F8FC9B33-2BFC-4C58-91AE-970E40A7A08B}"/>
    <dgm:cxn modelId="{D47DB31B-4103-4E7B-A44B-593CB92B29A6}" srcId="{F6429C36-0E62-486C-A17D-D8E1B360A5C3}" destId="{906B96C3-122F-4A96-8D2A-2F22A0DE1273}" srcOrd="3" destOrd="0" parTransId="{43AD5B19-0A97-4FBD-AEF3-76F5C6BCFE32}" sibTransId="{2E5B1022-9492-4FFE-BC94-C2D6550021CB}"/>
    <dgm:cxn modelId="{27663F1D-917F-4A59-AD82-8E9F74E7B246}" type="presOf" srcId="{C61B8949-9BB6-4384-AB75-0363C12E7FB7}" destId="{C241938B-5A4D-469A-B46B-257F23F8277B}" srcOrd="0" destOrd="0" presId="urn:microsoft.com/office/officeart/2018/2/layout/IconVerticalSolidList"/>
    <dgm:cxn modelId="{8D77D527-0757-4E37-9BEE-B8CFD5BC414A}" type="presOf" srcId="{9B943681-A7E8-4A20-BCD9-96D0287B3B4D}" destId="{EDBB6368-B529-417B-9727-A4DE598A1028}" srcOrd="0" destOrd="0" presId="urn:microsoft.com/office/officeart/2018/2/layout/IconVerticalSolidList"/>
    <dgm:cxn modelId="{17501E60-1603-499A-86CF-6D7DBA585961}" srcId="{F6429C36-0E62-486C-A17D-D8E1B360A5C3}" destId="{6AB0820E-4BD7-43DB-B55C-1E9632D07060}" srcOrd="1" destOrd="0" parTransId="{36D8801D-2B9D-4F7B-A3C0-463A81034EE6}" sibTransId="{E9B5676A-ADE1-4FCE-AD7E-756C52148C59}"/>
    <dgm:cxn modelId="{673E494E-2B77-472A-950E-FA3748A74838}" srcId="{F6429C36-0E62-486C-A17D-D8E1B360A5C3}" destId="{9B943681-A7E8-4A20-BCD9-96D0287B3B4D}" srcOrd="2" destOrd="0" parTransId="{A547378E-51F2-469A-A37A-1EB8F22D5527}" sibTransId="{CBA1984C-DEF7-45F6-8168-76D689E28DFA}"/>
    <dgm:cxn modelId="{93E54155-F7C7-4DA6-B881-C8A0055A566C}" srcId="{F6429C36-0E62-486C-A17D-D8E1B360A5C3}" destId="{81DB3D6D-E062-4EF1-AF28-E67A9F377663}" srcOrd="0" destOrd="0" parTransId="{A532A7BB-4739-4F8A-B64F-5EC3412862A4}" sibTransId="{59AE7174-AB15-44E4-89D8-3DD5ED43074D}"/>
    <dgm:cxn modelId="{2F1F8C8F-238C-4D15-9EA1-75F852E59AFF}" type="presOf" srcId="{6AB0820E-4BD7-43DB-B55C-1E9632D07060}" destId="{B9975073-1D34-4779-AC60-D79EB3BF3DE5}" srcOrd="0" destOrd="0" presId="urn:microsoft.com/office/officeart/2018/2/layout/IconVerticalSolidList"/>
    <dgm:cxn modelId="{FD7DA1A3-32DC-4DED-8CB5-32A5944FDA6F}" type="presOf" srcId="{81DB3D6D-E062-4EF1-AF28-E67A9F377663}" destId="{8B56DC79-0677-4452-865B-F42286816F58}" srcOrd="0" destOrd="0" presId="urn:microsoft.com/office/officeart/2018/2/layout/IconVerticalSolidList"/>
    <dgm:cxn modelId="{326EB8DF-2957-4253-ADA9-95467EF9B5AE}" srcId="{F6429C36-0E62-486C-A17D-D8E1B360A5C3}" destId="{C61B8949-9BB6-4384-AB75-0363C12E7FB7}" srcOrd="4" destOrd="0" parTransId="{1C40E6B6-A5CD-46EE-9029-A9E35C8CED2D}" sibTransId="{31825FD0-76AB-4447-AEBE-139D086C1C6E}"/>
    <dgm:cxn modelId="{4640C4DF-8FBA-4A1B-930C-B47DE2484A55}" type="presOf" srcId="{906B96C3-122F-4A96-8D2A-2F22A0DE1273}" destId="{52622750-5525-4F85-9D5D-EE72CCEF2261}" srcOrd="0" destOrd="0" presId="urn:microsoft.com/office/officeart/2018/2/layout/IconVerticalSolidList"/>
    <dgm:cxn modelId="{807F8584-E66E-4CB7-9CBD-69D0813E44F0}" type="presParOf" srcId="{A4634461-9DFE-4922-B0B2-ECBE41237758}" destId="{AFDBA020-3F9F-40E0-9D94-3DD9FF3DE898}" srcOrd="0" destOrd="0" presId="urn:microsoft.com/office/officeart/2018/2/layout/IconVerticalSolidList"/>
    <dgm:cxn modelId="{5983A1B8-B7CB-4913-9483-BABA5D4109EE}" type="presParOf" srcId="{AFDBA020-3F9F-40E0-9D94-3DD9FF3DE898}" destId="{9D0B7317-81D1-4E7E-958A-A878BC3EA07C}" srcOrd="0" destOrd="0" presId="urn:microsoft.com/office/officeart/2018/2/layout/IconVerticalSolidList"/>
    <dgm:cxn modelId="{BB8E7E39-A6D7-4037-A4EA-EC5E951303A4}" type="presParOf" srcId="{AFDBA020-3F9F-40E0-9D94-3DD9FF3DE898}" destId="{EC047E6D-BA97-4041-B1D9-821EE21ECB78}" srcOrd="1" destOrd="0" presId="urn:microsoft.com/office/officeart/2018/2/layout/IconVerticalSolidList"/>
    <dgm:cxn modelId="{C286286A-F520-4EAB-BB92-5C3FE858C5CC}" type="presParOf" srcId="{AFDBA020-3F9F-40E0-9D94-3DD9FF3DE898}" destId="{305BD503-E2DF-4AA9-889A-F622671FDA3E}" srcOrd="2" destOrd="0" presId="urn:microsoft.com/office/officeart/2018/2/layout/IconVerticalSolidList"/>
    <dgm:cxn modelId="{F6118185-0A59-4E86-9046-6034CD441017}" type="presParOf" srcId="{AFDBA020-3F9F-40E0-9D94-3DD9FF3DE898}" destId="{8B56DC79-0677-4452-865B-F42286816F58}" srcOrd="3" destOrd="0" presId="urn:microsoft.com/office/officeart/2018/2/layout/IconVerticalSolidList"/>
    <dgm:cxn modelId="{807FC3E8-90CD-4FC6-B053-C148E8E977A1}" type="presParOf" srcId="{A4634461-9DFE-4922-B0B2-ECBE41237758}" destId="{DD1A31D9-2340-43C0-A6BB-DCA567FF0046}" srcOrd="1" destOrd="0" presId="urn:microsoft.com/office/officeart/2018/2/layout/IconVerticalSolidList"/>
    <dgm:cxn modelId="{F27257A5-080C-4B9D-8823-485977F199FB}" type="presParOf" srcId="{A4634461-9DFE-4922-B0B2-ECBE41237758}" destId="{8D4846C4-78FA-46CE-B96F-02350F97AE6C}" srcOrd="2" destOrd="0" presId="urn:microsoft.com/office/officeart/2018/2/layout/IconVerticalSolidList"/>
    <dgm:cxn modelId="{C4371783-CA9A-4280-ABE4-A21C4380465B}" type="presParOf" srcId="{8D4846C4-78FA-46CE-B96F-02350F97AE6C}" destId="{50551372-C1F2-45BF-8708-3FCF46FFE066}" srcOrd="0" destOrd="0" presId="urn:microsoft.com/office/officeart/2018/2/layout/IconVerticalSolidList"/>
    <dgm:cxn modelId="{82BBF989-0EB6-4366-9559-864E492AD120}" type="presParOf" srcId="{8D4846C4-78FA-46CE-B96F-02350F97AE6C}" destId="{4B5BE9C0-A70B-46CA-A0DC-BB7EAB81DADD}" srcOrd="1" destOrd="0" presId="urn:microsoft.com/office/officeart/2018/2/layout/IconVerticalSolidList"/>
    <dgm:cxn modelId="{44A25831-2408-48CF-8904-C252CC186EF4}" type="presParOf" srcId="{8D4846C4-78FA-46CE-B96F-02350F97AE6C}" destId="{E9524614-2758-4D8F-930E-65199677E0A6}" srcOrd="2" destOrd="0" presId="urn:microsoft.com/office/officeart/2018/2/layout/IconVerticalSolidList"/>
    <dgm:cxn modelId="{74A632DF-975F-4A14-B684-9BBDB54EFF3A}" type="presParOf" srcId="{8D4846C4-78FA-46CE-B96F-02350F97AE6C}" destId="{B9975073-1D34-4779-AC60-D79EB3BF3DE5}" srcOrd="3" destOrd="0" presId="urn:microsoft.com/office/officeart/2018/2/layout/IconVerticalSolidList"/>
    <dgm:cxn modelId="{66E97052-0126-4983-8B0C-D9C54D9E14AA}" type="presParOf" srcId="{A4634461-9DFE-4922-B0B2-ECBE41237758}" destId="{724E09EB-B7C6-4593-965F-CE105E3E36D8}" srcOrd="3" destOrd="0" presId="urn:microsoft.com/office/officeart/2018/2/layout/IconVerticalSolidList"/>
    <dgm:cxn modelId="{77E6E5DD-2A71-4085-A167-58D72561998D}" type="presParOf" srcId="{A4634461-9DFE-4922-B0B2-ECBE41237758}" destId="{63BAD2D1-D90E-4FD6-A10F-35E4D304832E}" srcOrd="4" destOrd="0" presId="urn:microsoft.com/office/officeart/2018/2/layout/IconVerticalSolidList"/>
    <dgm:cxn modelId="{C18FB544-301F-4A17-80F4-2E24D432E1D1}" type="presParOf" srcId="{63BAD2D1-D90E-4FD6-A10F-35E4D304832E}" destId="{FB0FE2CF-9DAF-4CFF-A72F-7AB831CDACE5}" srcOrd="0" destOrd="0" presId="urn:microsoft.com/office/officeart/2018/2/layout/IconVerticalSolidList"/>
    <dgm:cxn modelId="{9E9E6ACA-CB38-4DD8-A862-BAA480F576C3}" type="presParOf" srcId="{63BAD2D1-D90E-4FD6-A10F-35E4D304832E}" destId="{56F6AE9D-4623-4D7D-A04A-455AE1D1C0A6}" srcOrd="1" destOrd="0" presId="urn:microsoft.com/office/officeart/2018/2/layout/IconVerticalSolidList"/>
    <dgm:cxn modelId="{15D5C1F7-9E57-4EE1-966F-5542594DD5BD}" type="presParOf" srcId="{63BAD2D1-D90E-4FD6-A10F-35E4D304832E}" destId="{296E71C7-CF6C-4D3F-8930-EEBF586F21E5}" srcOrd="2" destOrd="0" presId="urn:microsoft.com/office/officeart/2018/2/layout/IconVerticalSolidList"/>
    <dgm:cxn modelId="{4CCA15D7-DCBC-47D5-9EBE-EBA1A6294AFB}" type="presParOf" srcId="{63BAD2D1-D90E-4FD6-A10F-35E4D304832E}" destId="{EDBB6368-B529-417B-9727-A4DE598A1028}" srcOrd="3" destOrd="0" presId="urn:microsoft.com/office/officeart/2018/2/layout/IconVerticalSolidList"/>
    <dgm:cxn modelId="{36E1261B-F486-4BBE-BEA1-5E19963CCF4F}" type="presParOf" srcId="{A4634461-9DFE-4922-B0B2-ECBE41237758}" destId="{2F86F4F5-5108-42F6-ADE8-AA953424AE51}" srcOrd="5" destOrd="0" presId="urn:microsoft.com/office/officeart/2018/2/layout/IconVerticalSolidList"/>
    <dgm:cxn modelId="{B7B0D1F3-8448-4E6B-909E-DDE9EAF7C225}" type="presParOf" srcId="{A4634461-9DFE-4922-B0B2-ECBE41237758}" destId="{1195D0DB-B5A7-4E49-8F4C-379CCDFFB821}" srcOrd="6" destOrd="0" presId="urn:microsoft.com/office/officeart/2018/2/layout/IconVerticalSolidList"/>
    <dgm:cxn modelId="{07873D37-2C03-4E07-B228-8B11E8F3376C}" type="presParOf" srcId="{1195D0DB-B5A7-4E49-8F4C-379CCDFFB821}" destId="{7208908C-0011-4983-965E-53F662A523F8}" srcOrd="0" destOrd="0" presId="urn:microsoft.com/office/officeart/2018/2/layout/IconVerticalSolidList"/>
    <dgm:cxn modelId="{CDD04CC1-1A32-4245-B536-A459152E5E53}" type="presParOf" srcId="{1195D0DB-B5A7-4E49-8F4C-379CCDFFB821}" destId="{04C6EE12-D2AA-4071-BF0F-8A5F8C081B2E}" srcOrd="1" destOrd="0" presId="urn:microsoft.com/office/officeart/2018/2/layout/IconVerticalSolidList"/>
    <dgm:cxn modelId="{5BA1AE74-5CD5-4653-96CC-4D40E156BB85}" type="presParOf" srcId="{1195D0DB-B5A7-4E49-8F4C-379CCDFFB821}" destId="{9E26A22B-7310-4AD3-B42E-C97E39F0C6F5}" srcOrd="2" destOrd="0" presId="urn:microsoft.com/office/officeart/2018/2/layout/IconVerticalSolidList"/>
    <dgm:cxn modelId="{9CA14350-1161-4E07-92FE-4D075ADF9FEE}" type="presParOf" srcId="{1195D0DB-B5A7-4E49-8F4C-379CCDFFB821}" destId="{52622750-5525-4F85-9D5D-EE72CCEF2261}" srcOrd="3" destOrd="0" presId="urn:microsoft.com/office/officeart/2018/2/layout/IconVerticalSolidList"/>
    <dgm:cxn modelId="{81C5D04F-8A9A-4253-954B-D45583F95AEF}" type="presParOf" srcId="{A4634461-9DFE-4922-B0B2-ECBE41237758}" destId="{7AD2A7B4-366A-4A97-A10B-C8EEC19CE65F}" srcOrd="7" destOrd="0" presId="urn:microsoft.com/office/officeart/2018/2/layout/IconVerticalSolidList"/>
    <dgm:cxn modelId="{FF821385-6BC6-4A22-A022-F30359544BD2}" type="presParOf" srcId="{A4634461-9DFE-4922-B0B2-ECBE41237758}" destId="{2AEEB089-61DC-4C0C-96BE-C99A910D3AD8}" srcOrd="8" destOrd="0" presId="urn:microsoft.com/office/officeart/2018/2/layout/IconVerticalSolidList"/>
    <dgm:cxn modelId="{135679AA-03F6-49D7-8BC7-0DE08F03CDF4}" type="presParOf" srcId="{2AEEB089-61DC-4C0C-96BE-C99A910D3AD8}" destId="{9345FDB9-406D-4A0A-94DA-91086BB159E1}" srcOrd="0" destOrd="0" presId="urn:microsoft.com/office/officeart/2018/2/layout/IconVerticalSolidList"/>
    <dgm:cxn modelId="{6424AB3C-4507-4EE5-B851-B5E90533DE97}" type="presParOf" srcId="{2AEEB089-61DC-4C0C-96BE-C99A910D3AD8}" destId="{D76A7E37-7257-4CB1-8E00-2AF562223DBD}" srcOrd="1" destOrd="0" presId="urn:microsoft.com/office/officeart/2018/2/layout/IconVerticalSolidList"/>
    <dgm:cxn modelId="{07C1DC6F-F13D-4CFE-BA9B-F131FDCC02FC}" type="presParOf" srcId="{2AEEB089-61DC-4C0C-96BE-C99A910D3AD8}" destId="{EC2B7BF3-9864-423E-BDCF-6364150B9A3B}" srcOrd="2" destOrd="0" presId="urn:microsoft.com/office/officeart/2018/2/layout/IconVerticalSolidList"/>
    <dgm:cxn modelId="{B7EC2833-B0BE-4F5F-9CAB-253FF9F588B3}" type="presParOf" srcId="{2AEEB089-61DC-4C0C-96BE-C99A910D3AD8}" destId="{C241938B-5A4D-469A-B46B-257F23F8277B}" srcOrd="3" destOrd="0" presId="urn:microsoft.com/office/officeart/2018/2/layout/IconVerticalSolidList"/>
    <dgm:cxn modelId="{011076CE-B7AC-4E7D-B9C2-13D2452157D6}" type="presParOf" srcId="{A4634461-9DFE-4922-B0B2-ECBE41237758}" destId="{5A3BCE39-1F58-42EB-8C5D-B12DD7DAED79}" srcOrd="9" destOrd="0" presId="urn:microsoft.com/office/officeart/2018/2/layout/IconVerticalSolidList"/>
    <dgm:cxn modelId="{E048B2EE-4FD0-4E5A-9D05-43C2818A826A}" type="presParOf" srcId="{A4634461-9DFE-4922-B0B2-ECBE41237758}" destId="{076BDC40-085C-45F7-B4CA-D8889BFCA056}" srcOrd="10" destOrd="0" presId="urn:microsoft.com/office/officeart/2018/2/layout/IconVerticalSolidList"/>
    <dgm:cxn modelId="{3125F9EB-2DA9-4224-9ACB-0E746F4B0476}" type="presParOf" srcId="{076BDC40-085C-45F7-B4CA-D8889BFCA056}" destId="{3C2CBBC2-C547-4289-9FC4-46A183B8B989}" srcOrd="0" destOrd="0" presId="urn:microsoft.com/office/officeart/2018/2/layout/IconVerticalSolidList"/>
    <dgm:cxn modelId="{912FEB04-770B-420D-AF8D-CB4B258AA9CE}" type="presParOf" srcId="{076BDC40-085C-45F7-B4CA-D8889BFCA056}" destId="{2A33257C-00F7-4357-A174-FB8B422A5C93}" srcOrd="1" destOrd="0" presId="urn:microsoft.com/office/officeart/2018/2/layout/IconVerticalSolidList"/>
    <dgm:cxn modelId="{28AD96FA-E1AD-4A4A-8CDA-33E8CE0E77CD}" type="presParOf" srcId="{076BDC40-085C-45F7-B4CA-D8889BFCA056}" destId="{525A6F5C-3B29-4387-AEF4-44630606C0E9}" srcOrd="2" destOrd="0" presId="urn:microsoft.com/office/officeart/2018/2/layout/IconVerticalSolidList"/>
    <dgm:cxn modelId="{B647F0D3-7A37-4B68-B3BE-D865D6E36C6A}" type="presParOf" srcId="{076BDC40-085C-45F7-B4CA-D8889BFCA056}" destId="{FBC218DD-4ED2-4A9D-94AA-B56A9608DE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8C671-76C3-487B-82E1-FAA0047DD76F}">
      <dsp:nvSpPr>
        <dsp:cNvPr id="0" name=""/>
        <dsp:cNvSpPr/>
      </dsp:nvSpPr>
      <dsp:spPr>
        <a:xfrm>
          <a:off x="1253175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4C753-BC0F-4E91-AD96-C0D6152CC051}">
      <dsp:nvSpPr>
        <dsp:cNvPr id="0" name=""/>
        <dsp:cNvSpPr/>
      </dsp:nvSpPr>
      <dsp:spPr>
        <a:xfrm>
          <a:off x="765909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Lean</a:t>
          </a:r>
          <a:endParaRPr lang="en-US" sz="2100" kern="1200"/>
        </a:p>
      </dsp:txBody>
      <dsp:txXfrm>
        <a:off x="765909" y="1506641"/>
        <a:ext cx="1771875" cy="708750"/>
      </dsp:txXfrm>
    </dsp:sp>
    <dsp:sp modelId="{F36C936E-85E5-441C-83B4-DC982BDF42A2}">
      <dsp:nvSpPr>
        <dsp:cNvPr id="0" name=""/>
        <dsp:cNvSpPr/>
      </dsp:nvSpPr>
      <dsp:spPr>
        <a:xfrm>
          <a:off x="3335128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60815-A07B-4206-833E-1D94F576EEE3}">
      <dsp:nvSpPr>
        <dsp:cNvPr id="0" name=""/>
        <dsp:cNvSpPr/>
      </dsp:nvSpPr>
      <dsp:spPr>
        <a:xfrm>
          <a:off x="2847862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Kanban</a:t>
          </a:r>
          <a:endParaRPr lang="en-US" sz="2100" kern="1200"/>
        </a:p>
      </dsp:txBody>
      <dsp:txXfrm>
        <a:off x="2847862" y="1506641"/>
        <a:ext cx="1771875" cy="708750"/>
      </dsp:txXfrm>
    </dsp:sp>
    <dsp:sp modelId="{C3927D86-DB98-403B-AB44-130E6AFEE6A7}">
      <dsp:nvSpPr>
        <dsp:cNvPr id="0" name=""/>
        <dsp:cNvSpPr/>
      </dsp:nvSpPr>
      <dsp:spPr>
        <a:xfrm>
          <a:off x="5417081" y="416872"/>
          <a:ext cx="797343" cy="7973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49AAE8-6C8B-4753-922B-69897D0C07DB}">
      <dsp:nvSpPr>
        <dsp:cNvPr id="0" name=""/>
        <dsp:cNvSpPr/>
      </dsp:nvSpPr>
      <dsp:spPr>
        <a:xfrm>
          <a:off x="4929815" y="1506641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Scrumban</a:t>
          </a:r>
          <a:endParaRPr lang="en-US" sz="2100" kern="1200"/>
        </a:p>
      </dsp:txBody>
      <dsp:txXfrm>
        <a:off x="4929815" y="1506641"/>
        <a:ext cx="1771875" cy="708750"/>
      </dsp:txXfrm>
    </dsp:sp>
    <dsp:sp modelId="{F4FF8E40-373C-491D-B951-EC70EA26EB67}">
      <dsp:nvSpPr>
        <dsp:cNvPr id="0" name=""/>
        <dsp:cNvSpPr/>
      </dsp:nvSpPr>
      <dsp:spPr>
        <a:xfrm>
          <a:off x="3335128" y="2658360"/>
          <a:ext cx="797343" cy="7973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0286E-DC96-4526-A3FC-8774114C3924}">
      <dsp:nvSpPr>
        <dsp:cNvPr id="0" name=""/>
        <dsp:cNvSpPr/>
      </dsp:nvSpPr>
      <dsp:spPr>
        <a:xfrm>
          <a:off x="2847862" y="3748129"/>
          <a:ext cx="1771875" cy="7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XP – eXtreme Programming</a:t>
          </a:r>
          <a:endParaRPr lang="en-US" sz="2100" kern="1200"/>
        </a:p>
      </dsp:txBody>
      <dsp:txXfrm>
        <a:off x="2847862" y="3748129"/>
        <a:ext cx="1771875" cy="7087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98235-7683-485A-A663-DAFDAD03A383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7473A-84FC-45BE-BF9A-78C613496A3B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3B757-3328-4CF0-ACBD-6A93E24BC886}">
      <dsp:nvSpPr>
        <dsp:cNvPr id="0" name=""/>
        <dsp:cNvSpPr/>
      </dsp:nvSpPr>
      <dsp:spPr>
        <a:xfrm>
          <a:off x="1184107" y="2022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O trabalho produzido deve ser continuamente validado pelo teste.</a:t>
          </a:r>
          <a:endParaRPr lang="en-US" sz="1900" kern="1200"/>
        </a:p>
      </dsp:txBody>
      <dsp:txXfrm>
        <a:off x="1184107" y="2022"/>
        <a:ext cx="6283492" cy="1025201"/>
      </dsp:txXfrm>
    </dsp:sp>
    <dsp:sp modelId="{412E94AE-68C8-41F8-B348-9A5FA916546A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398D1-BBBE-4E4D-9971-B555AA571DBB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0A2B5-40DE-4CC3-B530-EAB528EAD47B}">
      <dsp:nvSpPr>
        <dsp:cNvPr id="0" name=""/>
        <dsp:cNvSpPr/>
      </dsp:nvSpPr>
      <dsp:spPr>
        <a:xfrm>
          <a:off x="1184107" y="1283524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Escreva os testes de unidade antes do código, programe em pares e refatore o código para atender aos padrões de codificação.</a:t>
          </a:r>
          <a:endParaRPr lang="en-US" sz="1900" kern="1200"/>
        </a:p>
      </dsp:txBody>
      <dsp:txXfrm>
        <a:off x="1184107" y="1283524"/>
        <a:ext cx="6283492" cy="1025201"/>
      </dsp:txXfrm>
    </dsp:sp>
    <dsp:sp modelId="{28419BBD-CF7D-49EE-9F48-6376F340FE36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E34FB-EE85-456A-8F0F-4B01ED974B7E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4355BC-4F5A-4EB1-861A-1CD35216FD54}">
      <dsp:nvSpPr>
        <dsp:cNvPr id="0" name=""/>
        <dsp:cNvSpPr/>
      </dsp:nvSpPr>
      <dsp:spPr>
        <a:xfrm>
          <a:off x="1184107" y="2565026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Todo o código escrito para uso potencial no produto deve passar em todos os testes de unidade.</a:t>
          </a:r>
          <a:endParaRPr lang="en-US" sz="1900" kern="1200"/>
        </a:p>
      </dsp:txBody>
      <dsp:txXfrm>
        <a:off x="1184107" y="2565026"/>
        <a:ext cx="6283492" cy="1025201"/>
      </dsp:txXfrm>
    </dsp:sp>
    <dsp:sp modelId="{ACDBB968-C302-4846-8231-3DC38249985B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1E59E-B7E8-4A75-ADCA-04AF185F0C44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53388-5E34-4B63-BCFB-3D58364FCAA2}">
      <dsp:nvSpPr>
        <dsp:cNvPr id="0" name=""/>
        <dsp:cNvSpPr/>
      </dsp:nvSpPr>
      <dsp:spPr>
        <a:xfrm>
          <a:off x="1184107" y="3846527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 posse do código é coletiva. </a:t>
          </a:r>
          <a:endParaRPr lang="en-US" sz="1900" kern="1200"/>
        </a:p>
      </dsp:txBody>
      <dsp:txXfrm>
        <a:off x="1184107" y="3846527"/>
        <a:ext cx="6283492" cy="10252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234C5-444C-429C-9863-B14161917519}">
      <dsp:nvSpPr>
        <dsp:cNvPr id="0" name=""/>
        <dsp:cNvSpPr/>
      </dsp:nvSpPr>
      <dsp:spPr>
        <a:xfrm>
          <a:off x="46403" y="14384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523BB-6710-4A4F-A477-01DF3AFD1815}">
      <dsp:nvSpPr>
        <dsp:cNvPr id="0" name=""/>
        <dsp:cNvSpPr/>
      </dsp:nvSpPr>
      <dsp:spPr>
        <a:xfrm>
          <a:off x="251432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60493-71D7-49E7-A842-2E54A49E11EF}">
      <dsp:nvSpPr>
        <dsp:cNvPr id="0" name=""/>
        <dsp:cNvSpPr/>
      </dsp:nvSpPr>
      <dsp:spPr>
        <a:xfrm>
          <a:off x="1231949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Escrever histórias de usuário.</a:t>
          </a:r>
          <a:endParaRPr lang="en-US" sz="1700" kern="1200"/>
        </a:p>
      </dsp:txBody>
      <dsp:txXfrm>
        <a:off x="1231949" y="143840"/>
        <a:ext cx="2301354" cy="976332"/>
      </dsp:txXfrm>
    </dsp:sp>
    <dsp:sp modelId="{3761F572-631F-44A1-9096-C4DBE88A7E67}">
      <dsp:nvSpPr>
        <dsp:cNvPr id="0" name=""/>
        <dsp:cNvSpPr/>
      </dsp:nvSpPr>
      <dsp:spPr>
        <a:xfrm>
          <a:off x="3934296" y="14384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150A2-301F-4875-9919-CC5FE918AF56}">
      <dsp:nvSpPr>
        <dsp:cNvPr id="0" name=""/>
        <dsp:cNvSpPr/>
      </dsp:nvSpPr>
      <dsp:spPr>
        <a:xfrm>
          <a:off x="4139326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E168E-3151-4DFA-B461-B4E1BCB8B9FA}">
      <dsp:nvSpPr>
        <dsp:cNvPr id="0" name=""/>
        <dsp:cNvSpPr/>
      </dsp:nvSpPr>
      <dsp:spPr>
        <a:xfrm>
          <a:off x="5119842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planejamento de entregas cria o cronograma de entregas.</a:t>
          </a:r>
          <a:endParaRPr lang="en-US" sz="1700" kern="1200"/>
        </a:p>
      </dsp:txBody>
      <dsp:txXfrm>
        <a:off x="5119842" y="143840"/>
        <a:ext cx="2301354" cy="976332"/>
      </dsp:txXfrm>
    </dsp:sp>
    <dsp:sp modelId="{B2B9BFBA-5DFC-4B97-9A5F-D0BA80D1817D}">
      <dsp:nvSpPr>
        <dsp:cNvPr id="0" name=""/>
        <dsp:cNvSpPr/>
      </dsp:nvSpPr>
      <dsp:spPr>
        <a:xfrm>
          <a:off x="46403" y="194871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365B0-D7B7-4BF5-BA62-8B770998127E}">
      <dsp:nvSpPr>
        <dsp:cNvPr id="0" name=""/>
        <dsp:cNvSpPr/>
      </dsp:nvSpPr>
      <dsp:spPr>
        <a:xfrm>
          <a:off x="251432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D8FB-868E-4D90-A7D4-42CFA7ACCDAC}">
      <dsp:nvSpPr>
        <dsp:cNvPr id="0" name=""/>
        <dsp:cNvSpPr/>
      </dsp:nvSpPr>
      <dsp:spPr>
        <a:xfrm>
          <a:off x="1231949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Faça entregas pequenas frequentes.</a:t>
          </a:r>
          <a:endParaRPr lang="en-US" sz="1700" kern="1200"/>
        </a:p>
      </dsp:txBody>
      <dsp:txXfrm>
        <a:off x="1231949" y="1948710"/>
        <a:ext cx="2301354" cy="976332"/>
      </dsp:txXfrm>
    </dsp:sp>
    <dsp:sp modelId="{695F30AA-63BB-40D9-BFFA-A591C9227152}">
      <dsp:nvSpPr>
        <dsp:cNvPr id="0" name=""/>
        <dsp:cNvSpPr/>
      </dsp:nvSpPr>
      <dsp:spPr>
        <a:xfrm>
          <a:off x="3934296" y="194871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7B54B7-126E-43E0-845B-D782F834A14E}">
      <dsp:nvSpPr>
        <dsp:cNvPr id="0" name=""/>
        <dsp:cNvSpPr/>
      </dsp:nvSpPr>
      <dsp:spPr>
        <a:xfrm>
          <a:off x="4139326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497ED-CCC0-45B6-9FA4-A656A0F9D952}">
      <dsp:nvSpPr>
        <dsp:cNvPr id="0" name=""/>
        <dsp:cNvSpPr/>
      </dsp:nvSpPr>
      <dsp:spPr>
        <a:xfrm>
          <a:off x="5119842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projeto é dividido em iterações.</a:t>
          </a:r>
          <a:endParaRPr lang="en-US" sz="1700" kern="1200"/>
        </a:p>
      </dsp:txBody>
      <dsp:txXfrm>
        <a:off x="5119842" y="1948710"/>
        <a:ext cx="2301354" cy="976332"/>
      </dsp:txXfrm>
    </dsp:sp>
    <dsp:sp modelId="{200D5FB7-3E6A-4B05-9266-FAEABD0A3A18}">
      <dsp:nvSpPr>
        <dsp:cNvPr id="0" name=""/>
        <dsp:cNvSpPr/>
      </dsp:nvSpPr>
      <dsp:spPr>
        <a:xfrm>
          <a:off x="46403" y="3753579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7D649-F661-4237-BE6D-9BBAB1629496}">
      <dsp:nvSpPr>
        <dsp:cNvPr id="0" name=""/>
        <dsp:cNvSpPr/>
      </dsp:nvSpPr>
      <dsp:spPr>
        <a:xfrm>
          <a:off x="251432" y="3958609"/>
          <a:ext cx="566272" cy="5662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FE56D-BA9E-48D9-B4F8-9C02DA001CBC}">
      <dsp:nvSpPr>
        <dsp:cNvPr id="0" name=""/>
        <dsp:cNvSpPr/>
      </dsp:nvSpPr>
      <dsp:spPr>
        <a:xfrm>
          <a:off x="1231949" y="3753579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 planejamento da iteração inicia cada iteração.</a:t>
          </a:r>
          <a:endParaRPr lang="en-US" sz="1700" kern="1200"/>
        </a:p>
      </dsp:txBody>
      <dsp:txXfrm>
        <a:off x="1231949" y="3753579"/>
        <a:ext cx="2301354" cy="9763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DCD0F-C362-4494-AB43-D77496A23D9A}">
      <dsp:nvSpPr>
        <dsp:cNvPr id="0" name=""/>
        <dsp:cNvSpPr/>
      </dsp:nvSpPr>
      <dsp:spPr>
        <a:xfrm>
          <a:off x="46403" y="143840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BA006-8A5C-4A5D-A4B2-B73F77D60F68}">
      <dsp:nvSpPr>
        <dsp:cNvPr id="0" name=""/>
        <dsp:cNvSpPr/>
      </dsp:nvSpPr>
      <dsp:spPr>
        <a:xfrm>
          <a:off x="251432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2DC5A0-B1E2-4EED-AEE0-9C13F07530AE}">
      <dsp:nvSpPr>
        <dsp:cNvPr id="0" name=""/>
        <dsp:cNvSpPr/>
      </dsp:nvSpPr>
      <dsp:spPr>
        <a:xfrm>
          <a:off x="1231949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Dê à equipe um espaço de trabalho aberto e dedicado.</a:t>
          </a:r>
          <a:endParaRPr lang="en-US" sz="2100" kern="1200"/>
        </a:p>
      </dsp:txBody>
      <dsp:txXfrm>
        <a:off x="1231949" y="143840"/>
        <a:ext cx="2301354" cy="976332"/>
      </dsp:txXfrm>
    </dsp:sp>
    <dsp:sp modelId="{E9133E18-2609-4277-82E9-0702AC8C6196}">
      <dsp:nvSpPr>
        <dsp:cNvPr id="0" name=""/>
        <dsp:cNvSpPr/>
      </dsp:nvSpPr>
      <dsp:spPr>
        <a:xfrm>
          <a:off x="3934296" y="143840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1C385-C4D0-42FA-8607-EE37C5BD5833}">
      <dsp:nvSpPr>
        <dsp:cNvPr id="0" name=""/>
        <dsp:cNvSpPr/>
      </dsp:nvSpPr>
      <dsp:spPr>
        <a:xfrm>
          <a:off x="4139326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D98AF-44D2-4B9A-9C73-63F890028059}">
      <dsp:nvSpPr>
        <dsp:cNvPr id="0" name=""/>
        <dsp:cNvSpPr/>
      </dsp:nvSpPr>
      <dsp:spPr>
        <a:xfrm>
          <a:off x="5119842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Defina uma jornada sustentável.</a:t>
          </a:r>
          <a:endParaRPr lang="en-US" sz="2100" kern="1200"/>
        </a:p>
      </dsp:txBody>
      <dsp:txXfrm>
        <a:off x="5119842" y="143840"/>
        <a:ext cx="2301354" cy="976332"/>
      </dsp:txXfrm>
    </dsp:sp>
    <dsp:sp modelId="{66C4FC87-1195-4F3E-BC55-49209B49EF9E}">
      <dsp:nvSpPr>
        <dsp:cNvPr id="0" name=""/>
        <dsp:cNvSpPr/>
      </dsp:nvSpPr>
      <dsp:spPr>
        <a:xfrm>
          <a:off x="46403" y="1948710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F3C282-3C89-408E-9407-F5C071AC7352}">
      <dsp:nvSpPr>
        <dsp:cNvPr id="0" name=""/>
        <dsp:cNvSpPr/>
      </dsp:nvSpPr>
      <dsp:spPr>
        <a:xfrm>
          <a:off x="251432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B2950-F3A0-4B7C-80BE-259D50DA7803}">
      <dsp:nvSpPr>
        <dsp:cNvPr id="0" name=""/>
        <dsp:cNvSpPr/>
      </dsp:nvSpPr>
      <dsp:spPr>
        <a:xfrm>
          <a:off x="1231949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Inicie cada dia com uma reunião em pé.</a:t>
          </a:r>
          <a:endParaRPr lang="en-US" sz="2100" kern="1200"/>
        </a:p>
      </dsp:txBody>
      <dsp:txXfrm>
        <a:off x="1231949" y="1948710"/>
        <a:ext cx="2301354" cy="976332"/>
      </dsp:txXfrm>
    </dsp:sp>
    <dsp:sp modelId="{9DE00FE0-F6FF-42F9-9F47-328FDCC737DE}">
      <dsp:nvSpPr>
        <dsp:cNvPr id="0" name=""/>
        <dsp:cNvSpPr/>
      </dsp:nvSpPr>
      <dsp:spPr>
        <a:xfrm>
          <a:off x="3934296" y="1948710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4FFFC-131F-4A3C-82E8-0A93EC259420}">
      <dsp:nvSpPr>
        <dsp:cNvPr id="0" name=""/>
        <dsp:cNvSpPr/>
      </dsp:nvSpPr>
      <dsp:spPr>
        <a:xfrm>
          <a:off x="4139326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F2D37-7ACD-4AF4-8067-E835F867C63A}">
      <dsp:nvSpPr>
        <dsp:cNvPr id="0" name=""/>
        <dsp:cNvSpPr/>
      </dsp:nvSpPr>
      <dsp:spPr>
        <a:xfrm>
          <a:off x="5119842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A velocidade do projeto é medida.</a:t>
          </a:r>
          <a:endParaRPr lang="en-US" sz="2100" kern="1200"/>
        </a:p>
      </dsp:txBody>
      <dsp:txXfrm>
        <a:off x="5119842" y="1948710"/>
        <a:ext cx="2301354" cy="976332"/>
      </dsp:txXfrm>
    </dsp:sp>
    <dsp:sp modelId="{2201DA0D-F08F-440A-9087-17E2978D2EE8}">
      <dsp:nvSpPr>
        <dsp:cNvPr id="0" name=""/>
        <dsp:cNvSpPr/>
      </dsp:nvSpPr>
      <dsp:spPr>
        <a:xfrm>
          <a:off x="46403" y="3753579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9E8D3-DF04-43A3-8DFD-0457C50DBCD4}">
      <dsp:nvSpPr>
        <dsp:cNvPr id="0" name=""/>
        <dsp:cNvSpPr/>
      </dsp:nvSpPr>
      <dsp:spPr>
        <a:xfrm>
          <a:off x="251432" y="3958609"/>
          <a:ext cx="566272" cy="5662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5CC32-3DC8-4537-A9EB-CA76FAD35B06}">
      <dsp:nvSpPr>
        <dsp:cNvPr id="0" name=""/>
        <dsp:cNvSpPr/>
      </dsp:nvSpPr>
      <dsp:spPr>
        <a:xfrm>
          <a:off x="1231949" y="3753579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Mova as pessoas.</a:t>
          </a:r>
          <a:endParaRPr lang="en-US" sz="2100" kern="1200"/>
        </a:p>
      </dsp:txBody>
      <dsp:txXfrm>
        <a:off x="1231949" y="3753579"/>
        <a:ext cx="2301354" cy="976332"/>
      </dsp:txXfrm>
    </dsp:sp>
    <dsp:sp modelId="{DC797FCC-EB7B-4672-9457-4C765FBAADA7}">
      <dsp:nvSpPr>
        <dsp:cNvPr id="0" name=""/>
        <dsp:cNvSpPr/>
      </dsp:nvSpPr>
      <dsp:spPr>
        <a:xfrm>
          <a:off x="3934296" y="3753579"/>
          <a:ext cx="976332" cy="9763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1CC0C5-E828-4B93-A8DA-21CAE27817A7}">
      <dsp:nvSpPr>
        <dsp:cNvPr id="0" name=""/>
        <dsp:cNvSpPr/>
      </dsp:nvSpPr>
      <dsp:spPr>
        <a:xfrm>
          <a:off x="4139326" y="3958609"/>
          <a:ext cx="566272" cy="5662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3FD97-C79C-4392-8606-77EB9CE47A74}">
      <dsp:nvSpPr>
        <dsp:cNvPr id="0" name=""/>
        <dsp:cNvSpPr/>
      </dsp:nvSpPr>
      <dsp:spPr>
        <a:xfrm>
          <a:off x="5119842" y="3753579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Conserte XP quando for inadequado.</a:t>
          </a:r>
          <a:endParaRPr lang="en-US" sz="2100" kern="1200"/>
        </a:p>
      </dsp:txBody>
      <dsp:txXfrm>
        <a:off x="5119842" y="3753579"/>
        <a:ext cx="2301354" cy="9763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E73797-1421-4D38-9045-E0E1F74C843C}">
      <dsp:nvSpPr>
        <dsp:cNvPr id="0" name=""/>
        <dsp:cNvSpPr/>
      </dsp:nvSpPr>
      <dsp:spPr>
        <a:xfrm>
          <a:off x="0" y="3954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093059-0F82-4323-AF7B-E940CF9D2350}">
      <dsp:nvSpPr>
        <dsp:cNvPr id="0" name=""/>
        <dsp:cNvSpPr/>
      </dsp:nvSpPr>
      <dsp:spPr>
        <a:xfrm>
          <a:off x="203023" y="154963"/>
          <a:ext cx="369132" cy="3691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AC0BF-9648-4F4C-90BC-5F725D7EA85E}">
      <dsp:nvSpPr>
        <dsp:cNvPr id="0" name=""/>
        <dsp:cNvSpPr/>
      </dsp:nvSpPr>
      <dsp:spPr>
        <a:xfrm>
          <a:off x="775179" y="3954"/>
          <a:ext cx="3360420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Adote a simplicidade:</a:t>
          </a:r>
          <a:endParaRPr lang="en-US" sz="1900" kern="1200"/>
        </a:p>
      </dsp:txBody>
      <dsp:txXfrm>
        <a:off x="775179" y="3954"/>
        <a:ext cx="3360420" cy="671150"/>
      </dsp:txXfrm>
    </dsp:sp>
    <dsp:sp modelId="{EA0659DB-FEC6-4F38-AB72-98C7C955032F}">
      <dsp:nvSpPr>
        <dsp:cNvPr id="0" name=""/>
        <dsp:cNvSpPr/>
      </dsp:nvSpPr>
      <dsp:spPr>
        <a:xfrm>
          <a:off x="4135599" y="3954"/>
          <a:ext cx="333124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Testabilidade.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Browseabilidade.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Compreensibilidade e explicabilidade.</a:t>
          </a:r>
          <a:endParaRPr lang="en-US" sz="1100" kern="1200"/>
        </a:p>
      </dsp:txBody>
      <dsp:txXfrm>
        <a:off x="4135599" y="3954"/>
        <a:ext cx="3331243" cy="671150"/>
      </dsp:txXfrm>
    </dsp:sp>
    <dsp:sp modelId="{A070FAAF-151B-49B2-BCEB-8E0C8D9A74E1}">
      <dsp:nvSpPr>
        <dsp:cNvPr id="0" name=""/>
        <dsp:cNvSpPr/>
      </dsp:nvSpPr>
      <dsp:spPr>
        <a:xfrm>
          <a:off x="0" y="842893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1B103D-EB83-426F-9609-AE294B7752D2}">
      <dsp:nvSpPr>
        <dsp:cNvPr id="0" name=""/>
        <dsp:cNvSpPr/>
      </dsp:nvSpPr>
      <dsp:spPr>
        <a:xfrm>
          <a:off x="203023" y="993902"/>
          <a:ext cx="369132" cy="3691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F3910-63BC-424F-B70B-9FFB6241DC74}">
      <dsp:nvSpPr>
        <dsp:cNvPr id="0" name=""/>
        <dsp:cNvSpPr/>
      </dsp:nvSpPr>
      <dsp:spPr>
        <a:xfrm>
          <a:off x="775179" y="842893"/>
          <a:ext cx="669166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Escolha uma metáfora de sistema.</a:t>
          </a:r>
          <a:endParaRPr lang="en-US" sz="1900" kern="1200"/>
        </a:p>
      </dsp:txBody>
      <dsp:txXfrm>
        <a:off x="775179" y="842893"/>
        <a:ext cx="6691663" cy="671150"/>
      </dsp:txXfrm>
    </dsp:sp>
    <dsp:sp modelId="{4761F80E-29F1-4F6E-9DB8-5EBF835F60B5}">
      <dsp:nvSpPr>
        <dsp:cNvPr id="0" name=""/>
        <dsp:cNvSpPr/>
      </dsp:nvSpPr>
      <dsp:spPr>
        <a:xfrm>
          <a:off x="0" y="1681831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DEA2F-2E84-49EB-AA2E-5E63AC70EDA7}">
      <dsp:nvSpPr>
        <dsp:cNvPr id="0" name=""/>
        <dsp:cNvSpPr/>
      </dsp:nvSpPr>
      <dsp:spPr>
        <a:xfrm>
          <a:off x="203023" y="1832840"/>
          <a:ext cx="369132" cy="3691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8154D-78F8-4B1D-BD30-E890B675EDCB}">
      <dsp:nvSpPr>
        <dsp:cNvPr id="0" name=""/>
        <dsp:cNvSpPr/>
      </dsp:nvSpPr>
      <dsp:spPr>
        <a:xfrm>
          <a:off x="775179" y="1681831"/>
          <a:ext cx="669166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cartões CRC durante reuniões de projeto.</a:t>
          </a:r>
          <a:endParaRPr lang="en-US" sz="1900" kern="1200"/>
        </a:p>
      </dsp:txBody>
      <dsp:txXfrm>
        <a:off x="775179" y="1681831"/>
        <a:ext cx="6691663" cy="671150"/>
      </dsp:txXfrm>
    </dsp:sp>
    <dsp:sp modelId="{BEA98E8C-9B5E-419A-B133-7FADEAD3E5C3}">
      <dsp:nvSpPr>
        <dsp:cNvPr id="0" name=""/>
        <dsp:cNvSpPr/>
      </dsp:nvSpPr>
      <dsp:spPr>
        <a:xfrm>
          <a:off x="0" y="2520769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3B12D-A9BB-4A09-A72F-B2179A3DE2E1}">
      <dsp:nvSpPr>
        <dsp:cNvPr id="0" name=""/>
        <dsp:cNvSpPr/>
      </dsp:nvSpPr>
      <dsp:spPr>
        <a:xfrm>
          <a:off x="203023" y="2671778"/>
          <a:ext cx="369132" cy="3691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68576-A014-40B9-942E-55A7F6A28B52}">
      <dsp:nvSpPr>
        <dsp:cNvPr id="0" name=""/>
        <dsp:cNvSpPr/>
      </dsp:nvSpPr>
      <dsp:spPr>
        <a:xfrm>
          <a:off x="775179" y="2520769"/>
          <a:ext cx="669166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Crie spikes para reduzir riscos.</a:t>
          </a:r>
          <a:endParaRPr lang="en-US" sz="1900" kern="1200"/>
        </a:p>
      </dsp:txBody>
      <dsp:txXfrm>
        <a:off x="775179" y="2520769"/>
        <a:ext cx="6691663" cy="671150"/>
      </dsp:txXfrm>
    </dsp:sp>
    <dsp:sp modelId="{6294A1E5-96E8-4347-B9C7-3565511AD089}">
      <dsp:nvSpPr>
        <dsp:cNvPr id="0" name=""/>
        <dsp:cNvSpPr/>
      </dsp:nvSpPr>
      <dsp:spPr>
        <a:xfrm>
          <a:off x="0" y="3359708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A4CE1-179D-4E1A-B43A-E2755F7FB13D}">
      <dsp:nvSpPr>
        <dsp:cNvPr id="0" name=""/>
        <dsp:cNvSpPr/>
      </dsp:nvSpPr>
      <dsp:spPr>
        <a:xfrm>
          <a:off x="203023" y="3510717"/>
          <a:ext cx="369132" cy="3691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0FD7E-4A88-48B4-ACCD-FF0539D6F665}">
      <dsp:nvSpPr>
        <dsp:cNvPr id="0" name=""/>
        <dsp:cNvSpPr/>
      </dsp:nvSpPr>
      <dsp:spPr>
        <a:xfrm>
          <a:off x="775179" y="3359708"/>
          <a:ext cx="669166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Nenhuma funcionalidade é adicionada antes da hora.</a:t>
          </a:r>
          <a:endParaRPr lang="en-US" sz="1900" kern="1200"/>
        </a:p>
      </dsp:txBody>
      <dsp:txXfrm>
        <a:off x="775179" y="3359708"/>
        <a:ext cx="6691663" cy="671150"/>
      </dsp:txXfrm>
    </dsp:sp>
    <dsp:sp modelId="{85E17CD6-03DC-4EA7-A59D-FDEC90B84DCB}">
      <dsp:nvSpPr>
        <dsp:cNvPr id="0" name=""/>
        <dsp:cNvSpPr/>
      </dsp:nvSpPr>
      <dsp:spPr>
        <a:xfrm>
          <a:off x="0" y="4198646"/>
          <a:ext cx="7467600" cy="6711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C12B8-2AE4-442B-8B21-492EA618AC74}">
      <dsp:nvSpPr>
        <dsp:cNvPr id="0" name=""/>
        <dsp:cNvSpPr/>
      </dsp:nvSpPr>
      <dsp:spPr>
        <a:xfrm>
          <a:off x="203023" y="4349655"/>
          <a:ext cx="369132" cy="36913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4744B-B8FB-4C4B-B7CF-2E5C1EDD89A1}">
      <dsp:nvSpPr>
        <dsp:cNvPr id="0" name=""/>
        <dsp:cNvSpPr/>
      </dsp:nvSpPr>
      <dsp:spPr>
        <a:xfrm>
          <a:off x="775179" y="4198646"/>
          <a:ext cx="6691663" cy="671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030" tIns="71030" rIns="71030" bIns="7103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Use refatoração sempre e onde for possível.</a:t>
          </a:r>
          <a:endParaRPr lang="en-US" sz="1900" kern="1200"/>
        </a:p>
      </dsp:txBody>
      <dsp:txXfrm>
        <a:off x="775179" y="4198646"/>
        <a:ext cx="6691663" cy="67115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C853E-55DE-4548-BAB7-2619D6515A2A}">
      <dsp:nvSpPr>
        <dsp:cNvPr id="0" name=""/>
        <dsp:cNvSpPr/>
      </dsp:nvSpPr>
      <dsp:spPr>
        <a:xfrm>
          <a:off x="245399" y="701138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69109-CF78-4DD4-9856-1C4443F8B159}">
      <dsp:nvSpPr>
        <dsp:cNvPr id="0" name=""/>
        <dsp:cNvSpPr/>
      </dsp:nvSpPr>
      <dsp:spPr>
        <a:xfrm>
          <a:off x="372407" y="828146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232ED-9447-437F-AC20-C79DAB3B88B6}">
      <dsp:nvSpPr>
        <dsp:cNvPr id="0" name=""/>
        <dsp:cNvSpPr/>
      </dsp:nvSpPr>
      <dsp:spPr>
        <a:xfrm>
          <a:off x="979800" y="70113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cliente está sempre disponível.</a:t>
          </a:r>
          <a:endParaRPr lang="en-US" sz="1100" kern="1200"/>
        </a:p>
      </dsp:txBody>
      <dsp:txXfrm>
        <a:off x="979800" y="701138"/>
        <a:ext cx="1425599" cy="604800"/>
      </dsp:txXfrm>
    </dsp:sp>
    <dsp:sp modelId="{4E52A529-4B38-409F-AAD9-46DCEF65F8F7}">
      <dsp:nvSpPr>
        <dsp:cNvPr id="0" name=""/>
        <dsp:cNvSpPr/>
      </dsp:nvSpPr>
      <dsp:spPr>
        <a:xfrm>
          <a:off x="2653800" y="701138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BC8E1-B799-4A7A-92CC-5BECA69918AA}">
      <dsp:nvSpPr>
        <dsp:cNvPr id="0" name=""/>
        <dsp:cNvSpPr/>
      </dsp:nvSpPr>
      <dsp:spPr>
        <a:xfrm>
          <a:off x="2780808" y="828146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5805F6-26EB-47CC-BFA2-981440DC0425}">
      <dsp:nvSpPr>
        <dsp:cNvPr id="0" name=""/>
        <dsp:cNvSpPr/>
      </dsp:nvSpPr>
      <dsp:spPr>
        <a:xfrm>
          <a:off x="3388200" y="70113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O código deve ser escrito de acordo com padrões aceitos.</a:t>
          </a:r>
          <a:endParaRPr lang="en-US" sz="1100" kern="1200"/>
        </a:p>
      </dsp:txBody>
      <dsp:txXfrm>
        <a:off x="3388200" y="701138"/>
        <a:ext cx="1425599" cy="604800"/>
      </dsp:txXfrm>
    </dsp:sp>
    <dsp:sp modelId="{92CC902D-3B2D-40AE-852B-7AF916305055}">
      <dsp:nvSpPr>
        <dsp:cNvPr id="0" name=""/>
        <dsp:cNvSpPr/>
      </dsp:nvSpPr>
      <dsp:spPr>
        <a:xfrm>
          <a:off x="5062200" y="701138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7C23B-9B21-4E42-BA96-7305F895E76C}">
      <dsp:nvSpPr>
        <dsp:cNvPr id="0" name=""/>
        <dsp:cNvSpPr/>
      </dsp:nvSpPr>
      <dsp:spPr>
        <a:xfrm>
          <a:off x="5189208" y="828146"/>
          <a:ext cx="350784" cy="350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37222-645D-4906-827B-C68FC1002362}">
      <dsp:nvSpPr>
        <dsp:cNvPr id="0" name=""/>
        <dsp:cNvSpPr/>
      </dsp:nvSpPr>
      <dsp:spPr>
        <a:xfrm>
          <a:off x="5796600" y="701138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Escreva o teste de unidade primeiro.</a:t>
          </a:r>
          <a:endParaRPr lang="en-US" sz="1100" kern="1200"/>
        </a:p>
      </dsp:txBody>
      <dsp:txXfrm>
        <a:off x="5796600" y="701138"/>
        <a:ext cx="1425599" cy="604800"/>
      </dsp:txXfrm>
    </dsp:sp>
    <dsp:sp modelId="{792A632E-D764-443B-AF37-73A4947318B8}">
      <dsp:nvSpPr>
        <dsp:cNvPr id="0" name=""/>
        <dsp:cNvSpPr/>
      </dsp:nvSpPr>
      <dsp:spPr>
        <a:xfrm>
          <a:off x="245399" y="2134476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AF40D-652B-4A2D-A14F-8DC079C1E419}">
      <dsp:nvSpPr>
        <dsp:cNvPr id="0" name=""/>
        <dsp:cNvSpPr/>
      </dsp:nvSpPr>
      <dsp:spPr>
        <a:xfrm>
          <a:off x="372408" y="2261484"/>
          <a:ext cx="350784" cy="350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9AAEB7-9C32-45A5-9423-E2A5CDAF4FBC}">
      <dsp:nvSpPr>
        <dsp:cNvPr id="0" name=""/>
        <dsp:cNvSpPr/>
      </dsp:nvSpPr>
      <dsp:spPr>
        <a:xfrm>
          <a:off x="979800" y="213447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Todo código é produzido por pares.</a:t>
          </a:r>
          <a:endParaRPr lang="en-US" sz="1100" kern="1200"/>
        </a:p>
      </dsp:txBody>
      <dsp:txXfrm>
        <a:off x="979800" y="2134476"/>
        <a:ext cx="1425599" cy="604800"/>
      </dsp:txXfrm>
    </dsp:sp>
    <dsp:sp modelId="{0C4E4D72-DFBC-472F-A878-D8C06DB677B2}">
      <dsp:nvSpPr>
        <dsp:cNvPr id="0" name=""/>
        <dsp:cNvSpPr/>
      </dsp:nvSpPr>
      <dsp:spPr>
        <a:xfrm>
          <a:off x="2653800" y="2134476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58A84-3D9D-42F8-8B02-315C8EB24EAD}">
      <dsp:nvSpPr>
        <dsp:cNvPr id="0" name=""/>
        <dsp:cNvSpPr/>
      </dsp:nvSpPr>
      <dsp:spPr>
        <a:xfrm>
          <a:off x="2780808" y="2261484"/>
          <a:ext cx="350784" cy="35078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DBA64-DA21-49C8-BFC8-8806146F094F}">
      <dsp:nvSpPr>
        <dsp:cNvPr id="0" name=""/>
        <dsp:cNvSpPr/>
      </dsp:nvSpPr>
      <dsp:spPr>
        <a:xfrm>
          <a:off x="3388200" y="213447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Só um par faz integração de código de cada vez.</a:t>
          </a:r>
          <a:endParaRPr lang="en-US" sz="1100" kern="1200"/>
        </a:p>
      </dsp:txBody>
      <dsp:txXfrm>
        <a:off x="3388200" y="2134476"/>
        <a:ext cx="1425599" cy="604800"/>
      </dsp:txXfrm>
    </dsp:sp>
    <dsp:sp modelId="{F4F11F53-8DB4-479A-B268-36439ACB577F}">
      <dsp:nvSpPr>
        <dsp:cNvPr id="0" name=""/>
        <dsp:cNvSpPr/>
      </dsp:nvSpPr>
      <dsp:spPr>
        <a:xfrm>
          <a:off x="5062200" y="2134476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45887D-B267-4661-8E4D-F9F219EEF5EA}">
      <dsp:nvSpPr>
        <dsp:cNvPr id="0" name=""/>
        <dsp:cNvSpPr/>
      </dsp:nvSpPr>
      <dsp:spPr>
        <a:xfrm>
          <a:off x="5189208" y="2261484"/>
          <a:ext cx="350784" cy="35078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08620-64F9-413E-895C-41AF8C24A878}">
      <dsp:nvSpPr>
        <dsp:cNvPr id="0" name=""/>
        <dsp:cNvSpPr/>
      </dsp:nvSpPr>
      <dsp:spPr>
        <a:xfrm>
          <a:off x="5796600" y="2134476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Integração deve ser frequente.</a:t>
          </a:r>
          <a:endParaRPr lang="en-US" sz="1100" kern="1200"/>
        </a:p>
      </dsp:txBody>
      <dsp:txXfrm>
        <a:off x="5796600" y="2134476"/>
        <a:ext cx="1425599" cy="604800"/>
      </dsp:txXfrm>
    </dsp:sp>
    <dsp:sp modelId="{20030F9B-0F9C-4CCC-8F79-9EA6779DFB6E}">
      <dsp:nvSpPr>
        <dsp:cNvPr id="0" name=""/>
        <dsp:cNvSpPr/>
      </dsp:nvSpPr>
      <dsp:spPr>
        <a:xfrm>
          <a:off x="245399" y="3567813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39BA74-F6B9-4B61-8AE0-341F27F4EAFD}">
      <dsp:nvSpPr>
        <dsp:cNvPr id="0" name=""/>
        <dsp:cNvSpPr/>
      </dsp:nvSpPr>
      <dsp:spPr>
        <a:xfrm>
          <a:off x="372407" y="3694821"/>
          <a:ext cx="350784" cy="35078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48A72-0CBF-4DEA-873F-9CE7CFBA2D2E}">
      <dsp:nvSpPr>
        <dsp:cNvPr id="0" name=""/>
        <dsp:cNvSpPr/>
      </dsp:nvSpPr>
      <dsp:spPr>
        <a:xfrm>
          <a:off x="979800" y="3567813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Defina um computador exclusivo para integração.</a:t>
          </a:r>
          <a:endParaRPr lang="en-US" sz="1100" kern="1200"/>
        </a:p>
      </dsp:txBody>
      <dsp:txXfrm>
        <a:off x="979800" y="3567813"/>
        <a:ext cx="1425599" cy="604800"/>
      </dsp:txXfrm>
    </dsp:sp>
    <dsp:sp modelId="{CB8E3643-DB40-4768-AF87-75E4FEB5A085}">
      <dsp:nvSpPr>
        <dsp:cNvPr id="0" name=""/>
        <dsp:cNvSpPr/>
      </dsp:nvSpPr>
      <dsp:spPr>
        <a:xfrm>
          <a:off x="2653800" y="3567813"/>
          <a:ext cx="604800" cy="6048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BCA7C0-2481-4FBE-9361-36D4DF44F869}">
      <dsp:nvSpPr>
        <dsp:cNvPr id="0" name=""/>
        <dsp:cNvSpPr/>
      </dsp:nvSpPr>
      <dsp:spPr>
        <a:xfrm>
          <a:off x="2780808" y="3694821"/>
          <a:ext cx="350784" cy="35078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9680F9-B729-4968-B2BD-5B74A55BD00B}">
      <dsp:nvSpPr>
        <dsp:cNvPr id="0" name=""/>
        <dsp:cNvSpPr/>
      </dsp:nvSpPr>
      <dsp:spPr>
        <a:xfrm>
          <a:off x="3388200" y="3567813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A posse do código deve ser coletiva.</a:t>
          </a:r>
          <a:endParaRPr lang="en-US" sz="1100" kern="1200"/>
        </a:p>
      </dsp:txBody>
      <dsp:txXfrm>
        <a:off x="3388200" y="3567813"/>
        <a:ext cx="1425599" cy="6048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3C1D6-B626-4A69-9AFC-19E29D780FAB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8A2AE-5CDE-41DB-A2A8-D887DEAC524E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7E0EC-4A59-4ACF-B560-E9D43601C567}">
      <dsp:nvSpPr>
        <dsp:cNvPr id="0" name=""/>
        <dsp:cNvSpPr/>
      </dsp:nvSpPr>
      <dsp:spPr>
        <a:xfrm>
          <a:off x="1184107" y="2022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Todo código deve ter testes de unidade.</a:t>
          </a:r>
          <a:endParaRPr lang="en-US" sz="2200" kern="1200"/>
        </a:p>
      </dsp:txBody>
      <dsp:txXfrm>
        <a:off x="1184107" y="2022"/>
        <a:ext cx="6283492" cy="1025201"/>
      </dsp:txXfrm>
    </dsp:sp>
    <dsp:sp modelId="{7551FEC5-6D77-403E-9CC0-510E76A8335F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E1254-01A0-4854-8908-F5412294709C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A6661-25CE-4AEE-A73B-1F4633AF3DD6}">
      <dsp:nvSpPr>
        <dsp:cNvPr id="0" name=""/>
        <dsp:cNvSpPr/>
      </dsp:nvSpPr>
      <dsp:spPr>
        <a:xfrm>
          <a:off x="1184107" y="1283524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Todo código deve passar pelos testes de unidade antes de ser entregue.</a:t>
          </a:r>
          <a:endParaRPr lang="en-US" sz="2200" kern="1200"/>
        </a:p>
      </dsp:txBody>
      <dsp:txXfrm>
        <a:off x="1184107" y="1283524"/>
        <a:ext cx="6283492" cy="1025201"/>
      </dsp:txXfrm>
    </dsp:sp>
    <dsp:sp modelId="{B941D74D-ABD6-4172-A757-729DB08A8E54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A3969-1B40-4E17-81AD-57CF0F990B59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1385A-3588-4DB7-B967-4A7C728299EE}">
      <dsp:nvSpPr>
        <dsp:cNvPr id="0" name=""/>
        <dsp:cNvSpPr/>
      </dsp:nvSpPr>
      <dsp:spPr>
        <a:xfrm>
          <a:off x="1184107" y="2565026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Quando um erro de funcionalidade é encontrado, testes de aceitação são criados.</a:t>
          </a:r>
          <a:endParaRPr lang="en-US" sz="2200" kern="1200"/>
        </a:p>
      </dsp:txBody>
      <dsp:txXfrm>
        <a:off x="1184107" y="2565026"/>
        <a:ext cx="6283492" cy="1025201"/>
      </dsp:txXfrm>
    </dsp:sp>
    <dsp:sp modelId="{D6544759-ED02-4653-9AD9-F268505523D1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6139C-A765-4B1A-A042-4C45CF997CC6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4F9D2-5349-46BA-A3DA-F934AC72BE30}">
      <dsp:nvSpPr>
        <dsp:cNvPr id="0" name=""/>
        <dsp:cNvSpPr/>
      </dsp:nvSpPr>
      <dsp:spPr>
        <a:xfrm>
          <a:off x="1184107" y="3846527"/>
          <a:ext cx="628349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Testes de aceitação são executados com frequência e os resultados são publicados.</a:t>
          </a:r>
          <a:endParaRPr lang="en-US" sz="2200" kern="1200"/>
        </a:p>
      </dsp:txBody>
      <dsp:txXfrm>
        <a:off x="1184107" y="3846527"/>
        <a:ext cx="6283492" cy="1025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2D427-D862-4AF3-B51C-C8765244BD46}">
      <dsp:nvSpPr>
        <dsp:cNvPr id="0" name=""/>
        <dsp:cNvSpPr/>
      </dsp:nvSpPr>
      <dsp:spPr>
        <a:xfrm>
          <a:off x="456754" y="536843"/>
          <a:ext cx="741972" cy="7419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F3BC1-9095-45D0-B09E-C4C53FE3B809}">
      <dsp:nvSpPr>
        <dsp:cNvPr id="0" name=""/>
        <dsp:cNvSpPr/>
      </dsp:nvSpPr>
      <dsp:spPr>
        <a:xfrm>
          <a:off x="3326" y="1571241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Eliminar o desperdício.</a:t>
          </a:r>
          <a:endParaRPr lang="en-US" sz="1700" kern="1200"/>
        </a:p>
      </dsp:txBody>
      <dsp:txXfrm>
        <a:off x="3326" y="1571241"/>
        <a:ext cx="1648828" cy="659531"/>
      </dsp:txXfrm>
    </dsp:sp>
    <dsp:sp modelId="{94DDB696-7901-4107-BCED-BB5186DEF194}">
      <dsp:nvSpPr>
        <dsp:cNvPr id="0" name=""/>
        <dsp:cNvSpPr/>
      </dsp:nvSpPr>
      <dsp:spPr>
        <a:xfrm>
          <a:off x="2394127" y="536843"/>
          <a:ext cx="741972" cy="7419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776519-8041-4A9C-BFE1-1E20C0847D8B}">
      <dsp:nvSpPr>
        <dsp:cNvPr id="0" name=""/>
        <dsp:cNvSpPr/>
      </dsp:nvSpPr>
      <dsp:spPr>
        <a:xfrm>
          <a:off x="1940699" y="1571241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Amplificar a aprendizagem.</a:t>
          </a:r>
          <a:endParaRPr lang="en-US" sz="1700" kern="1200"/>
        </a:p>
      </dsp:txBody>
      <dsp:txXfrm>
        <a:off x="1940699" y="1571241"/>
        <a:ext cx="1648828" cy="659531"/>
      </dsp:txXfrm>
    </dsp:sp>
    <dsp:sp modelId="{D3460951-F346-4F54-B149-A797739E5055}">
      <dsp:nvSpPr>
        <dsp:cNvPr id="0" name=""/>
        <dsp:cNvSpPr/>
      </dsp:nvSpPr>
      <dsp:spPr>
        <a:xfrm>
          <a:off x="4331500" y="536843"/>
          <a:ext cx="741972" cy="7419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32D4E-D48F-4739-9EBE-20272B1434D4}">
      <dsp:nvSpPr>
        <dsp:cNvPr id="0" name=""/>
        <dsp:cNvSpPr/>
      </dsp:nvSpPr>
      <dsp:spPr>
        <a:xfrm>
          <a:off x="3878072" y="1571241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Decidir o mais tarde possível.</a:t>
          </a:r>
          <a:endParaRPr lang="en-US" sz="1700" kern="1200"/>
        </a:p>
      </dsp:txBody>
      <dsp:txXfrm>
        <a:off x="3878072" y="1571241"/>
        <a:ext cx="1648828" cy="659531"/>
      </dsp:txXfrm>
    </dsp:sp>
    <dsp:sp modelId="{BB297327-8A36-441A-8D02-7C226C909374}">
      <dsp:nvSpPr>
        <dsp:cNvPr id="0" name=""/>
        <dsp:cNvSpPr/>
      </dsp:nvSpPr>
      <dsp:spPr>
        <a:xfrm>
          <a:off x="6268873" y="536843"/>
          <a:ext cx="741972" cy="7419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EB952-3F56-4CE6-9974-D482DBF7A836}">
      <dsp:nvSpPr>
        <dsp:cNvPr id="0" name=""/>
        <dsp:cNvSpPr/>
      </dsp:nvSpPr>
      <dsp:spPr>
        <a:xfrm>
          <a:off x="5815445" y="1571241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Entregar o mais rápido possível.</a:t>
          </a:r>
          <a:endParaRPr lang="en-US" sz="1700" kern="1200"/>
        </a:p>
      </dsp:txBody>
      <dsp:txXfrm>
        <a:off x="5815445" y="1571241"/>
        <a:ext cx="1648828" cy="659531"/>
      </dsp:txXfrm>
    </dsp:sp>
    <dsp:sp modelId="{325A6CD5-580C-49BE-ADFD-62A971FEA761}">
      <dsp:nvSpPr>
        <dsp:cNvPr id="0" name=""/>
        <dsp:cNvSpPr/>
      </dsp:nvSpPr>
      <dsp:spPr>
        <a:xfrm>
          <a:off x="1425440" y="2642979"/>
          <a:ext cx="741972" cy="7419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0CB34-426E-44AF-8EBF-D2F85AEE2A0E}">
      <dsp:nvSpPr>
        <dsp:cNvPr id="0" name=""/>
        <dsp:cNvSpPr/>
      </dsp:nvSpPr>
      <dsp:spPr>
        <a:xfrm>
          <a:off x="972012" y="3677377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Empoderar a equipe.</a:t>
          </a:r>
          <a:endParaRPr lang="en-US" sz="1700" kern="1200"/>
        </a:p>
      </dsp:txBody>
      <dsp:txXfrm>
        <a:off x="972012" y="3677377"/>
        <a:ext cx="1648828" cy="659531"/>
      </dsp:txXfrm>
    </dsp:sp>
    <dsp:sp modelId="{0FEC847E-AADC-44AD-B870-20F1BE05B759}">
      <dsp:nvSpPr>
        <dsp:cNvPr id="0" name=""/>
        <dsp:cNvSpPr/>
      </dsp:nvSpPr>
      <dsp:spPr>
        <a:xfrm>
          <a:off x="3362813" y="2642979"/>
          <a:ext cx="741972" cy="7419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060DF-CA37-4AF9-A77E-03DE5B457AC8}">
      <dsp:nvSpPr>
        <dsp:cNvPr id="0" name=""/>
        <dsp:cNvSpPr/>
      </dsp:nvSpPr>
      <dsp:spPr>
        <a:xfrm>
          <a:off x="2909385" y="3677377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Construir integridade.</a:t>
          </a:r>
          <a:endParaRPr lang="en-US" sz="1700" kern="1200"/>
        </a:p>
      </dsp:txBody>
      <dsp:txXfrm>
        <a:off x="2909385" y="3677377"/>
        <a:ext cx="1648828" cy="659531"/>
      </dsp:txXfrm>
    </dsp:sp>
    <dsp:sp modelId="{CF86D09D-0D3C-4189-9E41-ED7361F110EB}">
      <dsp:nvSpPr>
        <dsp:cNvPr id="0" name=""/>
        <dsp:cNvSpPr/>
      </dsp:nvSpPr>
      <dsp:spPr>
        <a:xfrm>
          <a:off x="5300186" y="2642979"/>
          <a:ext cx="741972" cy="74197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DE470-7414-49E6-9893-E56D82C026C7}">
      <dsp:nvSpPr>
        <dsp:cNvPr id="0" name=""/>
        <dsp:cNvSpPr/>
      </dsp:nvSpPr>
      <dsp:spPr>
        <a:xfrm>
          <a:off x="4846758" y="3677377"/>
          <a:ext cx="1648828" cy="659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Ver o todo.</a:t>
          </a:r>
          <a:endParaRPr lang="en-US" sz="1700" kern="1200"/>
        </a:p>
      </dsp:txBody>
      <dsp:txXfrm>
        <a:off x="4846758" y="3677377"/>
        <a:ext cx="1648828" cy="659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F2FBB-CF18-41E4-AB2E-98E1D5AA3FF9}">
      <dsp:nvSpPr>
        <dsp:cNvPr id="0" name=""/>
        <dsp:cNvSpPr/>
      </dsp:nvSpPr>
      <dsp:spPr>
        <a:xfrm>
          <a:off x="671409" y="704375"/>
          <a:ext cx="2093062" cy="20930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174FC7-1337-4DEE-A109-994C17232354}">
      <dsp:nvSpPr>
        <dsp:cNvPr id="0" name=""/>
        <dsp:cNvSpPr/>
      </dsp:nvSpPr>
      <dsp:spPr>
        <a:xfrm>
          <a:off x="1117471" y="1150438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13091-7DD9-4AFE-A382-B5046ED54582}">
      <dsp:nvSpPr>
        <dsp:cNvPr id="0" name=""/>
        <dsp:cNvSpPr/>
      </dsp:nvSpPr>
      <dsp:spPr>
        <a:xfrm>
          <a:off x="2315" y="3449376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100" kern="1200"/>
            <a:t>Processo contínuo, sem sprints</a:t>
          </a:r>
          <a:endParaRPr lang="en-US" sz="2100" kern="1200"/>
        </a:p>
      </dsp:txBody>
      <dsp:txXfrm>
        <a:off x="2315" y="3449376"/>
        <a:ext cx="3431250" cy="720000"/>
      </dsp:txXfrm>
    </dsp:sp>
    <dsp:sp modelId="{B88E5169-775E-4E0C-82C7-16EC8C6916AE}">
      <dsp:nvSpPr>
        <dsp:cNvPr id="0" name=""/>
        <dsp:cNvSpPr/>
      </dsp:nvSpPr>
      <dsp:spPr>
        <a:xfrm>
          <a:off x="4703128" y="704375"/>
          <a:ext cx="2093062" cy="209306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23FE5-CDF9-4DB1-B36F-EC3227D1070C}">
      <dsp:nvSpPr>
        <dsp:cNvPr id="0" name=""/>
        <dsp:cNvSpPr/>
      </dsp:nvSpPr>
      <dsp:spPr>
        <a:xfrm>
          <a:off x="5149190" y="1150438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251F73-50D2-4F04-95E7-34582163605B}">
      <dsp:nvSpPr>
        <dsp:cNvPr id="0" name=""/>
        <dsp:cNvSpPr/>
      </dsp:nvSpPr>
      <dsp:spPr>
        <a:xfrm>
          <a:off x="4034034" y="3449376"/>
          <a:ext cx="343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100" kern="1200"/>
            <a:t>Número de tarefas limitado por coluna</a:t>
          </a:r>
          <a:endParaRPr lang="en-US" sz="2100" kern="1200"/>
        </a:p>
      </dsp:txBody>
      <dsp:txXfrm>
        <a:off x="4034034" y="3449376"/>
        <a:ext cx="343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2664-1179-4354-B16C-F8B688CD5452}">
      <dsp:nvSpPr>
        <dsp:cNvPr id="0" name=""/>
        <dsp:cNvSpPr/>
      </dsp:nvSpPr>
      <dsp:spPr>
        <a:xfrm>
          <a:off x="1069800" y="51876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3A609-FD8B-4F81-A390-DD7AF6FEC272}">
      <dsp:nvSpPr>
        <dsp:cNvPr id="0" name=""/>
        <dsp:cNvSpPr/>
      </dsp:nvSpPr>
      <dsp:spPr>
        <a:xfrm>
          <a:off x="130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BADDB-DD7D-4D67-9B11-8FB97B7A837C}">
      <dsp:nvSpPr>
        <dsp:cNvPr id="0" name=""/>
        <dsp:cNvSpPr/>
      </dsp:nvSpPr>
      <dsp:spPr>
        <a:xfrm>
          <a:off x="71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/>
            <a:t>Comece com o que você faz agora. </a:t>
          </a:r>
          <a:endParaRPr lang="en-US" sz="1200" kern="1200"/>
        </a:p>
      </dsp:txBody>
      <dsp:txXfrm>
        <a:off x="718800" y="1491876"/>
        <a:ext cx="1800000" cy="720000"/>
      </dsp:txXfrm>
    </dsp:sp>
    <dsp:sp modelId="{D75EB107-FC0B-461E-A3E4-6FB547FAD01B}">
      <dsp:nvSpPr>
        <dsp:cNvPr id="0" name=""/>
        <dsp:cNvSpPr/>
      </dsp:nvSpPr>
      <dsp:spPr>
        <a:xfrm>
          <a:off x="3184800" y="51876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AF7DA-AEAD-47D8-831D-16B2EE2DFDD7}">
      <dsp:nvSpPr>
        <dsp:cNvPr id="0" name=""/>
        <dsp:cNvSpPr/>
      </dsp:nvSpPr>
      <dsp:spPr>
        <a:xfrm>
          <a:off x="3418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010FE-7062-4748-8A00-903B15F9503B}">
      <dsp:nvSpPr>
        <dsp:cNvPr id="0" name=""/>
        <dsp:cNvSpPr/>
      </dsp:nvSpPr>
      <dsp:spPr>
        <a:xfrm>
          <a:off x="2833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/>
            <a:t>Concordar em buscar mudanças evolucionárias. </a:t>
          </a:r>
          <a:endParaRPr lang="en-US" sz="1200" kern="1200"/>
        </a:p>
      </dsp:txBody>
      <dsp:txXfrm>
        <a:off x="2833800" y="1491876"/>
        <a:ext cx="1800000" cy="720000"/>
      </dsp:txXfrm>
    </dsp:sp>
    <dsp:sp modelId="{DE4FCF42-C02E-46D0-AC45-6451DC2C15E1}">
      <dsp:nvSpPr>
        <dsp:cNvPr id="0" name=""/>
        <dsp:cNvSpPr/>
      </dsp:nvSpPr>
      <dsp:spPr>
        <a:xfrm>
          <a:off x="5299800" y="51876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A9375-C29A-4AE1-A4F2-AA9A606DD5F2}">
      <dsp:nvSpPr>
        <dsp:cNvPr id="0" name=""/>
        <dsp:cNvSpPr/>
      </dsp:nvSpPr>
      <dsp:spPr>
        <a:xfrm>
          <a:off x="553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5A101-A94A-48C8-8A5C-A92C1A73D429}">
      <dsp:nvSpPr>
        <dsp:cNvPr id="0" name=""/>
        <dsp:cNvSpPr/>
      </dsp:nvSpPr>
      <dsp:spPr>
        <a:xfrm>
          <a:off x="494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/>
            <a:t>Inicialmente, respeite os papeis, responsabilidades e cargos atuais. </a:t>
          </a:r>
          <a:endParaRPr lang="en-US" sz="1200" kern="1200"/>
        </a:p>
      </dsp:txBody>
      <dsp:txXfrm>
        <a:off x="4948800" y="1491876"/>
        <a:ext cx="1800000" cy="720000"/>
      </dsp:txXfrm>
    </dsp:sp>
    <dsp:sp modelId="{02201120-3A82-48C8-A5BE-7CD59ABF11A9}">
      <dsp:nvSpPr>
        <dsp:cNvPr id="0" name=""/>
        <dsp:cNvSpPr/>
      </dsp:nvSpPr>
      <dsp:spPr>
        <a:xfrm>
          <a:off x="3184800" y="2661876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A559C-1FFD-4621-B233-7AAE7E02207A}">
      <dsp:nvSpPr>
        <dsp:cNvPr id="0" name=""/>
        <dsp:cNvSpPr/>
      </dsp:nvSpPr>
      <dsp:spPr>
        <a:xfrm>
          <a:off x="3418800" y="289587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EA74E-F4A3-4775-8CFC-419C11AD3DE5}">
      <dsp:nvSpPr>
        <dsp:cNvPr id="0" name=""/>
        <dsp:cNvSpPr/>
      </dsp:nvSpPr>
      <dsp:spPr>
        <a:xfrm>
          <a:off x="2833800" y="410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200" kern="1200"/>
            <a:t>Incentivar atos de liderança em todos os níveis. </a:t>
          </a:r>
          <a:endParaRPr lang="en-US" sz="1200" kern="1200"/>
        </a:p>
      </dsp:txBody>
      <dsp:txXfrm>
        <a:off x="2833800" y="4101876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B606B-38DD-417F-A4E8-085363192D88}">
      <dsp:nvSpPr>
        <dsp:cNvPr id="0" name=""/>
        <dsp:cNvSpPr/>
      </dsp:nvSpPr>
      <dsp:spPr>
        <a:xfrm>
          <a:off x="46403" y="14384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A87D2-A48B-40E1-A6E6-016C957CB953}">
      <dsp:nvSpPr>
        <dsp:cNvPr id="0" name=""/>
        <dsp:cNvSpPr/>
      </dsp:nvSpPr>
      <dsp:spPr>
        <a:xfrm>
          <a:off x="251432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6EE7C-A376-46A3-90DF-C44459B0C7E3}">
      <dsp:nvSpPr>
        <dsp:cNvPr id="0" name=""/>
        <dsp:cNvSpPr/>
      </dsp:nvSpPr>
      <dsp:spPr>
        <a:xfrm>
          <a:off x="1231949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Visualizar o fluxo de trabalho. </a:t>
          </a:r>
          <a:endParaRPr lang="en-US" sz="1700" kern="1200"/>
        </a:p>
      </dsp:txBody>
      <dsp:txXfrm>
        <a:off x="1231949" y="143840"/>
        <a:ext cx="2301354" cy="976332"/>
      </dsp:txXfrm>
    </dsp:sp>
    <dsp:sp modelId="{4E4B4C31-5154-48A7-B439-59B13E920EC4}">
      <dsp:nvSpPr>
        <dsp:cNvPr id="0" name=""/>
        <dsp:cNvSpPr/>
      </dsp:nvSpPr>
      <dsp:spPr>
        <a:xfrm>
          <a:off x="3934296" y="14384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1F7331-9AFB-45A0-ACFF-706AC6C09C5F}">
      <dsp:nvSpPr>
        <dsp:cNvPr id="0" name=""/>
        <dsp:cNvSpPr/>
      </dsp:nvSpPr>
      <dsp:spPr>
        <a:xfrm>
          <a:off x="4139326" y="348869"/>
          <a:ext cx="566272" cy="5662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C12FF-107A-4F4A-A0BE-A5FF827811CB}">
      <dsp:nvSpPr>
        <dsp:cNvPr id="0" name=""/>
        <dsp:cNvSpPr/>
      </dsp:nvSpPr>
      <dsp:spPr>
        <a:xfrm>
          <a:off x="5119842" y="14384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Limitar a quantidade de trabalho em andamento.</a:t>
          </a:r>
          <a:endParaRPr lang="en-US" sz="1700" kern="1200"/>
        </a:p>
      </dsp:txBody>
      <dsp:txXfrm>
        <a:off x="5119842" y="143840"/>
        <a:ext cx="2301354" cy="976332"/>
      </dsp:txXfrm>
    </dsp:sp>
    <dsp:sp modelId="{33490FE6-E2CE-4420-9AD1-245CFEADB347}">
      <dsp:nvSpPr>
        <dsp:cNvPr id="0" name=""/>
        <dsp:cNvSpPr/>
      </dsp:nvSpPr>
      <dsp:spPr>
        <a:xfrm>
          <a:off x="46403" y="194871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C6B38-5D6B-4C2A-866D-F90D8FB03272}">
      <dsp:nvSpPr>
        <dsp:cNvPr id="0" name=""/>
        <dsp:cNvSpPr/>
      </dsp:nvSpPr>
      <dsp:spPr>
        <a:xfrm>
          <a:off x="251432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A1B48-99F5-4B6D-9F81-5270B50CD15E}">
      <dsp:nvSpPr>
        <dsp:cNvPr id="0" name=""/>
        <dsp:cNvSpPr/>
      </dsp:nvSpPr>
      <dsp:spPr>
        <a:xfrm>
          <a:off x="1231949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Gerenciar e medir o fluxo. </a:t>
          </a:r>
          <a:endParaRPr lang="en-US" sz="1700" kern="1200"/>
        </a:p>
      </dsp:txBody>
      <dsp:txXfrm>
        <a:off x="1231949" y="1948710"/>
        <a:ext cx="2301354" cy="976332"/>
      </dsp:txXfrm>
    </dsp:sp>
    <dsp:sp modelId="{20096302-2D52-432C-B913-D3AEA5E6A00F}">
      <dsp:nvSpPr>
        <dsp:cNvPr id="0" name=""/>
        <dsp:cNvSpPr/>
      </dsp:nvSpPr>
      <dsp:spPr>
        <a:xfrm>
          <a:off x="3934296" y="1948710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3CABB3-E6EC-4802-92D9-1B32A0D0E032}">
      <dsp:nvSpPr>
        <dsp:cNvPr id="0" name=""/>
        <dsp:cNvSpPr/>
      </dsp:nvSpPr>
      <dsp:spPr>
        <a:xfrm>
          <a:off x="4139326" y="2153739"/>
          <a:ext cx="566272" cy="5662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D30F5-5D41-4F27-9D3E-CD512265E572}">
      <dsp:nvSpPr>
        <dsp:cNvPr id="0" name=""/>
        <dsp:cNvSpPr/>
      </dsp:nvSpPr>
      <dsp:spPr>
        <a:xfrm>
          <a:off x="5119842" y="1948710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Tornar as políticas do processo públicas. </a:t>
          </a:r>
          <a:endParaRPr lang="en-US" sz="1700" kern="1200"/>
        </a:p>
      </dsp:txBody>
      <dsp:txXfrm>
        <a:off x="5119842" y="1948710"/>
        <a:ext cx="2301354" cy="976332"/>
      </dsp:txXfrm>
    </dsp:sp>
    <dsp:sp modelId="{BE342E6F-88DD-46ED-8406-F1B7D495BC64}">
      <dsp:nvSpPr>
        <dsp:cNvPr id="0" name=""/>
        <dsp:cNvSpPr/>
      </dsp:nvSpPr>
      <dsp:spPr>
        <a:xfrm>
          <a:off x="46403" y="3753579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A1B76-A57B-4E92-B348-B0F308797ADE}">
      <dsp:nvSpPr>
        <dsp:cNvPr id="0" name=""/>
        <dsp:cNvSpPr/>
      </dsp:nvSpPr>
      <dsp:spPr>
        <a:xfrm>
          <a:off x="251432" y="3958609"/>
          <a:ext cx="566272" cy="5662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52627-93CC-4FF5-8B81-54374AB21082}">
      <dsp:nvSpPr>
        <dsp:cNvPr id="0" name=""/>
        <dsp:cNvSpPr/>
      </dsp:nvSpPr>
      <dsp:spPr>
        <a:xfrm>
          <a:off x="1231949" y="3753579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Implementar loops de feedback. </a:t>
          </a:r>
          <a:endParaRPr lang="en-US" sz="1700" kern="1200"/>
        </a:p>
      </dsp:txBody>
      <dsp:txXfrm>
        <a:off x="1231949" y="3753579"/>
        <a:ext cx="2301354" cy="976332"/>
      </dsp:txXfrm>
    </dsp:sp>
    <dsp:sp modelId="{517A7CED-985F-4B02-A23B-A3744211C20C}">
      <dsp:nvSpPr>
        <dsp:cNvPr id="0" name=""/>
        <dsp:cNvSpPr/>
      </dsp:nvSpPr>
      <dsp:spPr>
        <a:xfrm>
          <a:off x="3934296" y="3753579"/>
          <a:ext cx="976332" cy="97633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E8D47B-8C2B-4AC9-8D4F-DBA2C624F74C}">
      <dsp:nvSpPr>
        <dsp:cNvPr id="0" name=""/>
        <dsp:cNvSpPr/>
      </dsp:nvSpPr>
      <dsp:spPr>
        <a:xfrm>
          <a:off x="4139326" y="3958609"/>
          <a:ext cx="566272" cy="5662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152377-90FE-486C-B40F-D3590541641B}">
      <dsp:nvSpPr>
        <dsp:cNvPr id="0" name=""/>
        <dsp:cNvSpPr/>
      </dsp:nvSpPr>
      <dsp:spPr>
        <a:xfrm>
          <a:off x="5119842" y="3753579"/>
          <a:ext cx="2301354" cy="976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Usar modelos para reconhecer oportunidades de melhoria. </a:t>
          </a:r>
          <a:endParaRPr lang="en-US" sz="1700" kern="1200"/>
        </a:p>
      </dsp:txBody>
      <dsp:txXfrm>
        <a:off x="5119842" y="3753579"/>
        <a:ext cx="2301354" cy="9763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C17F-CAD1-4607-99D3-5FACFC0F355D}">
      <dsp:nvSpPr>
        <dsp:cNvPr id="0" name=""/>
        <dsp:cNvSpPr/>
      </dsp:nvSpPr>
      <dsp:spPr>
        <a:xfrm>
          <a:off x="487049" y="1199376"/>
          <a:ext cx="1338187" cy="1338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98310-7AC2-4832-8EFC-40C7DD8C6301}">
      <dsp:nvSpPr>
        <dsp:cNvPr id="0" name=""/>
        <dsp:cNvSpPr/>
      </dsp:nvSpPr>
      <dsp:spPr>
        <a:xfrm>
          <a:off x="772237" y="1484563"/>
          <a:ext cx="767812" cy="76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D33F-8DA3-4F8A-9AA7-A5B154263F42}">
      <dsp:nvSpPr>
        <dsp:cNvPr id="0" name=""/>
        <dsp:cNvSpPr/>
      </dsp:nvSpPr>
      <dsp:spPr>
        <a:xfrm>
          <a:off x="59268" y="295437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Épicos</a:t>
          </a:r>
          <a:endParaRPr lang="en-US" sz="2500" kern="1200"/>
        </a:p>
      </dsp:txBody>
      <dsp:txXfrm>
        <a:off x="59268" y="2954376"/>
        <a:ext cx="2193750" cy="720000"/>
      </dsp:txXfrm>
    </dsp:sp>
    <dsp:sp modelId="{66F6D295-7937-45DE-BA2A-F91B9C840C2A}">
      <dsp:nvSpPr>
        <dsp:cNvPr id="0" name=""/>
        <dsp:cNvSpPr/>
      </dsp:nvSpPr>
      <dsp:spPr>
        <a:xfrm>
          <a:off x="3064706" y="1199376"/>
          <a:ext cx="1338187" cy="1338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5DBBE-BF22-4BDE-85A6-F6B9451E7FB9}">
      <dsp:nvSpPr>
        <dsp:cNvPr id="0" name=""/>
        <dsp:cNvSpPr/>
      </dsp:nvSpPr>
      <dsp:spPr>
        <a:xfrm>
          <a:off x="3349893" y="1484563"/>
          <a:ext cx="767812" cy="767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1463C-D68E-44FD-9F38-642AAD35527E}">
      <dsp:nvSpPr>
        <dsp:cNvPr id="0" name=""/>
        <dsp:cNvSpPr/>
      </dsp:nvSpPr>
      <dsp:spPr>
        <a:xfrm>
          <a:off x="2636925" y="295437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Histórias de Usuário</a:t>
          </a:r>
          <a:endParaRPr lang="en-US" sz="2500" kern="1200"/>
        </a:p>
      </dsp:txBody>
      <dsp:txXfrm>
        <a:off x="2636925" y="2954376"/>
        <a:ext cx="2193750" cy="720000"/>
      </dsp:txXfrm>
    </dsp:sp>
    <dsp:sp modelId="{4DF13AE9-1B07-4296-9BD0-A5D2B017E730}">
      <dsp:nvSpPr>
        <dsp:cNvPr id="0" name=""/>
        <dsp:cNvSpPr/>
      </dsp:nvSpPr>
      <dsp:spPr>
        <a:xfrm>
          <a:off x="5642362" y="1199376"/>
          <a:ext cx="1338187" cy="133818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820B55-C7EA-4EE1-A72D-DAC57349D438}">
      <dsp:nvSpPr>
        <dsp:cNvPr id="0" name=""/>
        <dsp:cNvSpPr/>
      </dsp:nvSpPr>
      <dsp:spPr>
        <a:xfrm>
          <a:off x="5927550" y="1484563"/>
          <a:ext cx="767812" cy="767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88AC4-7E1A-41E2-AD6A-4F14BA4866BE}">
      <dsp:nvSpPr>
        <dsp:cNvPr id="0" name=""/>
        <dsp:cNvSpPr/>
      </dsp:nvSpPr>
      <dsp:spPr>
        <a:xfrm>
          <a:off x="5214581" y="2954376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Tarefas</a:t>
          </a:r>
          <a:endParaRPr lang="en-US" sz="2500" kern="1200"/>
        </a:p>
      </dsp:txBody>
      <dsp:txXfrm>
        <a:off x="5214581" y="2954376"/>
        <a:ext cx="219375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C1DA9-9B28-4363-8877-6F2ADCF63874}">
      <dsp:nvSpPr>
        <dsp:cNvPr id="0" name=""/>
        <dsp:cNvSpPr/>
      </dsp:nvSpPr>
      <dsp:spPr>
        <a:xfrm>
          <a:off x="1069800" y="5187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2724B-1A62-4ACB-9114-583F28350C54}">
      <dsp:nvSpPr>
        <dsp:cNvPr id="0" name=""/>
        <dsp:cNvSpPr/>
      </dsp:nvSpPr>
      <dsp:spPr>
        <a:xfrm>
          <a:off x="130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D050D-1297-4778-91F4-CA86BF57D0BB}">
      <dsp:nvSpPr>
        <dsp:cNvPr id="0" name=""/>
        <dsp:cNvSpPr/>
      </dsp:nvSpPr>
      <dsp:spPr>
        <a:xfrm>
          <a:off x="71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i="1" kern="1200"/>
            <a:t>Feedback</a:t>
          </a:r>
          <a:r>
            <a:rPr lang="pt-BR" sz="1600" kern="1200"/>
            <a:t> rápido.</a:t>
          </a:r>
          <a:endParaRPr lang="en-US" sz="1600" kern="1200"/>
        </a:p>
      </dsp:txBody>
      <dsp:txXfrm>
        <a:off x="718800" y="1491876"/>
        <a:ext cx="1800000" cy="720000"/>
      </dsp:txXfrm>
    </dsp:sp>
    <dsp:sp modelId="{FDF91F90-9E9C-4A81-98AC-F214739867E7}">
      <dsp:nvSpPr>
        <dsp:cNvPr id="0" name=""/>
        <dsp:cNvSpPr/>
      </dsp:nvSpPr>
      <dsp:spPr>
        <a:xfrm>
          <a:off x="3184800" y="5187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7AE89-5CAA-4AF9-9459-2A7C05394E2E}">
      <dsp:nvSpPr>
        <dsp:cNvPr id="0" name=""/>
        <dsp:cNvSpPr/>
      </dsp:nvSpPr>
      <dsp:spPr>
        <a:xfrm>
          <a:off x="3418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464CA0-B1A6-4E75-AEA3-EBC7A128972D}">
      <dsp:nvSpPr>
        <dsp:cNvPr id="0" name=""/>
        <dsp:cNvSpPr/>
      </dsp:nvSpPr>
      <dsp:spPr>
        <a:xfrm>
          <a:off x="2833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Presumir simplicidade.</a:t>
          </a:r>
          <a:endParaRPr lang="en-US" sz="1600" kern="1200"/>
        </a:p>
      </dsp:txBody>
      <dsp:txXfrm>
        <a:off x="2833800" y="1491876"/>
        <a:ext cx="1800000" cy="720000"/>
      </dsp:txXfrm>
    </dsp:sp>
    <dsp:sp modelId="{91B13CB3-57AA-459E-9514-0AE17FB791B8}">
      <dsp:nvSpPr>
        <dsp:cNvPr id="0" name=""/>
        <dsp:cNvSpPr/>
      </dsp:nvSpPr>
      <dsp:spPr>
        <a:xfrm>
          <a:off x="5299800" y="5187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B09AD-011A-40BB-BF48-2BCD841579A5}">
      <dsp:nvSpPr>
        <dsp:cNvPr id="0" name=""/>
        <dsp:cNvSpPr/>
      </dsp:nvSpPr>
      <dsp:spPr>
        <a:xfrm>
          <a:off x="5533800" y="28587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39B20-068E-4968-AA81-09676BC8A05B}">
      <dsp:nvSpPr>
        <dsp:cNvPr id="0" name=""/>
        <dsp:cNvSpPr/>
      </dsp:nvSpPr>
      <dsp:spPr>
        <a:xfrm>
          <a:off x="4948800" y="149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Mudanças incrementais.</a:t>
          </a:r>
          <a:endParaRPr lang="en-US" sz="1600" kern="1200"/>
        </a:p>
      </dsp:txBody>
      <dsp:txXfrm>
        <a:off x="4948800" y="1491876"/>
        <a:ext cx="1800000" cy="720000"/>
      </dsp:txXfrm>
    </dsp:sp>
    <dsp:sp modelId="{0058DB24-90FC-4940-ADDF-9A8B1A5F1315}">
      <dsp:nvSpPr>
        <dsp:cNvPr id="0" name=""/>
        <dsp:cNvSpPr/>
      </dsp:nvSpPr>
      <dsp:spPr>
        <a:xfrm>
          <a:off x="2127300" y="266187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54D9E-6B8F-40A9-A3ED-27726DAA5509}">
      <dsp:nvSpPr>
        <dsp:cNvPr id="0" name=""/>
        <dsp:cNvSpPr/>
      </dsp:nvSpPr>
      <dsp:spPr>
        <a:xfrm>
          <a:off x="2361300" y="289587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07DB-8BBE-42B8-8EB1-8264595DC3B0}">
      <dsp:nvSpPr>
        <dsp:cNvPr id="0" name=""/>
        <dsp:cNvSpPr/>
      </dsp:nvSpPr>
      <dsp:spPr>
        <a:xfrm>
          <a:off x="1776300" y="410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Abraçar mudanças.</a:t>
          </a:r>
          <a:endParaRPr lang="en-US" sz="1600" kern="1200"/>
        </a:p>
      </dsp:txBody>
      <dsp:txXfrm>
        <a:off x="1776300" y="4101876"/>
        <a:ext cx="1800000" cy="720000"/>
      </dsp:txXfrm>
    </dsp:sp>
    <dsp:sp modelId="{044342A0-0EE6-4432-95ED-70AB9721CD0C}">
      <dsp:nvSpPr>
        <dsp:cNvPr id="0" name=""/>
        <dsp:cNvSpPr/>
      </dsp:nvSpPr>
      <dsp:spPr>
        <a:xfrm>
          <a:off x="4242300" y="266187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FDE10-E3E3-48A9-AF38-ABDA6D6E07F2}">
      <dsp:nvSpPr>
        <dsp:cNvPr id="0" name=""/>
        <dsp:cNvSpPr/>
      </dsp:nvSpPr>
      <dsp:spPr>
        <a:xfrm>
          <a:off x="4476300" y="289587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7A1FE-EC0D-4686-976E-D06690B8BDD3}">
      <dsp:nvSpPr>
        <dsp:cNvPr id="0" name=""/>
        <dsp:cNvSpPr/>
      </dsp:nvSpPr>
      <dsp:spPr>
        <a:xfrm>
          <a:off x="3891300" y="410187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/>
            <a:t>Trabalho de alta qualidade.</a:t>
          </a:r>
          <a:endParaRPr lang="en-US" sz="1600" kern="1200"/>
        </a:p>
      </dsp:txBody>
      <dsp:txXfrm>
        <a:off x="3891300" y="4101876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A0453-2AB8-421D-8530-B4DA4C48DBD4}">
      <dsp:nvSpPr>
        <dsp:cNvPr id="0" name=""/>
        <dsp:cNvSpPr/>
      </dsp:nvSpPr>
      <dsp:spPr>
        <a:xfrm>
          <a:off x="0" y="2022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AA76D-C96F-48B0-BE67-E7394A117496}">
      <dsp:nvSpPr>
        <dsp:cNvPr id="0" name=""/>
        <dsp:cNvSpPr/>
      </dsp:nvSpPr>
      <dsp:spPr>
        <a:xfrm>
          <a:off x="310123" y="232693"/>
          <a:ext cx="563860" cy="5638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C39B65-5A35-461A-93A5-5A7290652E54}">
      <dsp:nvSpPr>
        <dsp:cNvPr id="0" name=""/>
        <dsp:cNvSpPr/>
      </dsp:nvSpPr>
      <dsp:spPr>
        <a:xfrm>
          <a:off x="1184107" y="2022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Feedback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2022"/>
        <a:ext cx="3360420" cy="1025201"/>
      </dsp:txXfrm>
    </dsp:sp>
    <dsp:sp modelId="{8438667C-7604-4489-8693-476D26874D7C}">
      <dsp:nvSpPr>
        <dsp:cNvPr id="0" name=""/>
        <dsp:cNvSpPr/>
      </dsp:nvSpPr>
      <dsp:spPr>
        <a:xfrm>
          <a:off x="4544527" y="2022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jogo de planejamento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programação em pares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desenvolvimento dirigido por teste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equipe coesa</a:t>
          </a:r>
          <a:endParaRPr lang="en-US" sz="1100" kern="1200"/>
        </a:p>
      </dsp:txBody>
      <dsp:txXfrm>
        <a:off x="4544527" y="2022"/>
        <a:ext cx="2923072" cy="1025201"/>
      </dsp:txXfrm>
    </dsp:sp>
    <dsp:sp modelId="{DB958198-5D8C-477C-A20F-6AA31A5A5B9A}">
      <dsp:nvSpPr>
        <dsp:cNvPr id="0" name=""/>
        <dsp:cNvSpPr/>
      </dsp:nvSpPr>
      <dsp:spPr>
        <a:xfrm>
          <a:off x="0" y="1283524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2A6BC-4818-4FF1-8EC6-CC5329C4246D}">
      <dsp:nvSpPr>
        <dsp:cNvPr id="0" name=""/>
        <dsp:cNvSpPr/>
      </dsp:nvSpPr>
      <dsp:spPr>
        <a:xfrm>
          <a:off x="310123" y="1514194"/>
          <a:ext cx="563860" cy="5638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E669B-EB40-4050-B4E3-C20CF835DB27}">
      <dsp:nvSpPr>
        <dsp:cNvPr id="0" name=""/>
        <dsp:cNvSpPr/>
      </dsp:nvSpPr>
      <dsp:spPr>
        <a:xfrm>
          <a:off x="1184107" y="1283524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Processo contínuo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1283524"/>
        <a:ext cx="3360420" cy="1025201"/>
      </dsp:txXfrm>
    </dsp:sp>
    <dsp:sp modelId="{9372DBB3-2E95-4F4A-95C5-E3A7B87218C1}">
      <dsp:nvSpPr>
        <dsp:cNvPr id="0" name=""/>
        <dsp:cNvSpPr/>
      </dsp:nvSpPr>
      <dsp:spPr>
        <a:xfrm>
          <a:off x="4544527" y="1283524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integração contínua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entregas pequenas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excelência técnica</a:t>
          </a:r>
          <a:endParaRPr lang="en-US" sz="1100" kern="1200"/>
        </a:p>
      </dsp:txBody>
      <dsp:txXfrm>
        <a:off x="4544527" y="1283524"/>
        <a:ext cx="2923072" cy="1025201"/>
      </dsp:txXfrm>
    </dsp:sp>
    <dsp:sp modelId="{5B7C1E79-56B3-490E-A760-9525236B6291}">
      <dsp:nvSpPr>
        <dsp:cNvPr id="0" name=""/>
        <dsp:cNvSpPr/>
      </dsp:nvSpPr>
      <dsp:spPr>
        <a:xfrm>
          <a:off x="0" y="2565026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5D94D-F779-46B4-84EF-03C9A5D79BA1}">
      <dsp:nvSpPr>
        <dsp:cNvPr id="0" name=""/>
        <dsp:cNvSpPr/>
      </dsp:nvSpPr>
      <dsp:spPr>
        <a:xfrm>
          <a:off x="310123" y="2795696"/>
          <a:ext cx="563860" cy="5638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EA1F9-BBCF-46E6-B49A-A14D84709309}">
      <dsp:nvSpPr>
        <dsp:cNvPr id="0" name=""/>
        <dsp:cNvSpPr/>
      </dsp:nvSpPr>
      <dsp:spPr>
        <a:xfrm>
          <a:off x="1184107" y="2565026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Compreensão compartilhada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2565026"/>
        <a:ext cx="3360420" cy="1025201"/>
      </dsp:txXfrm>
    </dsp:sp>
    <dsp:sp modelId="{3FD87AB0-18C8-4A4B-BEB9-9E3226E1FA11}">
      <dsp:nvSpPr>
        <dsp:cNvPr id="0" name=""/>
        <dsp:cNvSpPr/>
      </dsp:nvSpPr>
      <dsp:spPr>
        <a:xfrm>
          <a:off x="4544527" y="2565026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metáfora de sistema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padrões de codificação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design simples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posse coletiva do código</a:t>
          </a:r>
          <a:endParaRPr lang="en-US" sz="1100" kern="1200"/>
        </a:p>
      </dsp:txBody>
      <dsp:txXfrm>
        <a:off x="4544527" y="2565026"/>
        <a:ext cx="2923072" cy="1025201"/>
      </dsp:txXfrm>
    </dsp:sp>
    <dsp:sp modelId="{D0D1DCE4-2DA1-4635-BF4A-DA3606C04B0E}">
      <dsp:nvSpPr>
        <dsp:cNvPr id="0" name=""/>
        <dsp:cNvSpPr/>
      </dsp:nvSpPr>
      <dsp:spPr>
        <a:xfrm>
          <a:off x="0" y="3846527"/>
          <a:ext cx="7467600" cy="10252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A2FCD-1F31-4AC2-BEBD-ADC3AA0C54B3}">
      <dsp:nvSpPr>
        <dsp:cNvPr id="0" name=""/>
        <dsp:cNvSpPr/>
      </dsp:nvSpPr>
      <dsp:spPr>
        <a:xfrm>
          <a:off x="310123" y="4077198"/>
          <a:ext cx="563860" cy="5638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150C2D-A729-40E9-BACA-B82196BFDD63}">
      <dsp:nvSpPr>
        <dsp:cNvPr id="0" name=""/>
        <dsp:cNvSpPr/>
      </dsp:nvSpPr>
      <dsp:spPr>
        <a:xfrm>
          <a:off x="1184107" y="3846527"/>
          <a:ext cx="3360420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i="1" kern="1200"/>
            <a:t>Bem-estar dos desenvolvedores</a:t>
          </a:r>
          <a:r>
            <a:rPr lang="pt-BR" sz="2200" kern="1200"/>
            <a:t>: </a:t>
          </a:r>
          <a:endParaRPr lang="en-US" sz="2200" kern="1200"/>
        </a:p>
      </dsp:txBody>
      <dsp:txXfrm>
        <a:off x="1184107" y="3846527"/>
        <a:ext cx="3360420" cy="1025201"/>
      </dsp:txXfrm>
    </dsp:sp>
    <dsp:sp modelId="{56A06281-7245-4F6A-AC2B-49E139386FC6}">
      <dsp:nvSpPr>
        <dsp:cNvPr id="0" name=""/>
        <dsp:cNvSpPr/>
      </dsp:nvSpPr>
      <dsp:spPr>
        <a:xfrm>
          <a:off x="4544527" y="3846527"/>
          <a:ext cx="2923072" cy="102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500" tIns="108500" rIns="108500" bIns="10850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ritmo sustentável</a:t>
          </a:r>
          <a:endParaRPr lang="en-US" sz="1100" kern="1200"/>
        </a:p>
      </dsp:txBody>
      <dsp:txXfrm>
        <a:off x="4544527" y="3846527"/>
        <a:ext cx="2923072" cy="10252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B7317-81D1-4E7E-958A-A878BC3EA07C}">
      <dsp:nvSpPr>
        <dsp:cNvPr id="0" name=""/>
        <dsp:cNvSpPr/>
      </dsp:nvSpPr>
      <dsp:spPr>
        <a:xfrm>
          <a:off x="0" y="469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047E6D-BA97-4041-B1D9-821EE21ECB78}">
      <dsp:nvSpPr>
        <dsp:cNvPr id="0" name=""/>
        <dsp:cNvSpPr/>
      </dsp:nvSpPr>
      <dsp:spPr>
        <a:xfrm>
          <a:off x="203828" y="156298"/>
          <a:ext cx="370959" cy="370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56DC79-0677-4452-865B-F42286816F58}">
      <dsp:nvSpPr>
        <dsp:cNvPr id="0" name=""/>
        <dsp:cNvSpPr/>
      </dsp:nvSpPr>
      <dsp:spPr>
        <a:xfrm>
          <a:off x="778616" y="469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Uma equipe XP consiste em um grupo de pessoas que se reúne para desenvolver um produto de software. </a:t>
          </a:r>
          <a:endParaRPr lang="en-US" sz="1400" kern="1200"/>
        </a:p>
      </dsp:txBody>
      <dsp:txXfrm>
        <a:off x="778616" y="4690"/>
        <a:ext cx="6229846" cy="674471"/>
      </dsp:txXfrm>
    </dsp:sp>
    <dsp:sp modelId="{50551372-C1F2-45BF-8708-3FCF46FFE066}">
      <dsp:nvSpPr>
        <dsp:cNvPr id="0" name=""/>
        <dsp:cNvSpPr/>
      </dsp:nvSpPr>
      <dsp:spPr>
        <a:xfrm>
          <a:off x="0" y="84267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5BE9C0-A70B-46CA-A0DC-BB7EAB81DADD}">
      <dsp:nvSpPr>
        <dsp:cNvPr id="0" name=""/>
        <dsp:cNvSpPr/>
      </dsp:nvSpPr>
      <dsp:spPr>
        <a:xfrm>
          <a:off x="203828" y="994278"/>
          <a:ext cx="370959" cy="370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75073-1D34-4779-AC60-D79EB3BF3DE5}">
      <dsp:nvSpPr>
        <dsp:cNvPr id="0" name=""/>
        <dsp:cNvSpPr/>
      </dsp:nvSpPr>
      <dsp:spPr>
        <a:xfrm>
          <a:off x="778616" y="84267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cliente deve definir e continuamente ajustar os objetivos e prioridades, baseando-se em informações fornecidas pelos desenvolvedores e outros participantes. </a:t>
          </a:r>
          <a:endParaRPr lang="en-US" sz="1400" kern="1200"/>
        </a:p>
      </dsp:txBody>
      <dsp:txXfrm>
        <a:off x="778616" y="842670"/>
        <a:ext cx="6229846" cy="674471"/>
      </dsp:txXfrm>
    </dsp:sp>
    <dsp:sp modelId="{FB0FE2CF-9DAF-4CFF-A72F-7AB831CDACE5}">
      <dsp:nvSpPr>
        <dsp:cNvPr id="0" name=""/>
        <dsp:cNvSpPr/>
      </dsp:nvSpPr>
      <dsp:spPr>
        <a:xfrm>
          <a:off x="0" y="168065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6AE9D-4623-4D7D-A04A-455AE1D1C0A6}">
      <dsp:nvSpPr>
        <dsp:cNvPr id="0" name=""/>
        <dsp:cNvSpPr/>
      </dsp:nvSpPr>
      <dsp:spPr>
        <a:xfrm>
          <a:off x="203828" y="1832258"/>
          <a:ext cx="370959" cy="370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BB6368-B529-417B-9727-A4DE598A1028}">
      <dsp:nvSpPr>
        <dsp:cNvPr id="0" name=""/>
        <dsp:cNvSpPr/>
      </dsp:nvSpPr>
      <dsp:spPr>
        <a:xfrm>
          <a:off x="778616" y="168065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cliente está sempre disponível e fornece informações sob demanda para ajudar os desenvolvedores a formar estimativas ou fornecer os produtos necessários. </a:t>
          </a:r>
          <a:endParaRPr lang="en-US" sz="1400" kern="1200"/>
        </a:p>
      </dsp:txBody>
      <dsp:txXfrm>
        <a:off x="778616" y="1680650"/>
        <a:ext cx="6229846" cy="674471"/>
      </dsp:txXfrm>
    </dsp:sp>
    <dsp:sp modelId="{7208908C-0011-4983-965E-53F662A523F8}">
      <dsp:nvSpPr>
        <dsp:cNvPr id="0" name=""/>
        <dsp:cNvSpPr/>
      </dsp:nvSpPr>
      <dsp:spPr>
        <a:xfrm>
          <a:off x="0" y="251863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C6EE12-D2AA-4071-BF0F-8A5F8C081B2E}">
      <dsp:nvSpPr>
        <dsp:cNvPr id="0" name=""/>
        <dsp:cNvSpPr/>
      </dsp:nvSpPr>
      <dsp:spPr>
        <a:xfrm>
          <a:off x="203828" y="2670238"/>
          <a:ext cx="370959" cy="3705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22750-5525-4F85-9D5D-EE72CCEF2261}">
      <dsp:nvSpPr>
        <dsp:cNvPr id="0" name=""/>
        <dsp:cNvSpPr/>
      </dsp:nvSpPr>
      <dsp:spPr>
        <a:xfrm>
          <a:off x="778616" y="251863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Em qualquer momento, qualquer membro da equipe deve ser capaz de mensurar o progresso da equipe na direção dos objetivos do cliente.</a:t>
          </a:r>
          <a:endParaRPr lang="en-US" sz="1400" kern="1200"/>
        </a:p>
      </dsp:txBody>
      <dsp:txXfrm>
        <a:off x="778616" y="2518630"/>
        <a:ext cx="6229846" cy="674471"/>
      </dsp:txXfrm>
    </dsp:sp>
    <dsp:sp modelId="{9345FDB9-406D-4A0A-94DA-91086BB159E1}">
      <dsp:nvSpPr>
        <dsp:cNvPr id="0" name=""/>
        <dsp:cNvSpPr/>
      </dsp:nvSpPr>
      <dsp:spPr>
        <a:xfrm>
          <a:off x="0" y="335661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6A7E37-7257-4CB1-8E00-2AF562223DBD}">
      <dsp:nvSpPr>
        <dsp:cNvPr id="0" name=""/>
        <dsp:cNvSpPr/>
      </dsp:nvSpPr>
      <dsp:spPr>
        <a:xfrm>
          <a:off x="203828" y="3508217"/>
          <a:ext cx="370959" cy="37059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1938B-5A4D-469A-B46B-257F23F8277B}">
      <dsp:nvSpPr>
        <dsp:cNvPr id="0" name=""/>
        <dsp:cNvSpPr/>
      </dsp:nvSpPr>
      <dsp:spPr>
        <a:xfrm>
          <a:off x="778616" y="335661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equipe deve atuar como uma </a:t>
          </a:r>
          <a:r>
            <a:rPr lang="pt-BR" sz="1400" i="1" kern="1200"/>
            <a:t>rede social efetiva</a:t>
          </a:r>
          <a:r>
            <a:rPr lang="pt-BR" sz="1400" kern="1200"/>
            <a:t>, o que significa que deve haver comunicação honesta que leva à aprendizagem contínua, grau mínimo de separação entre o que é necessário para que a equipe faça progresso e as pessoas ou recursos que podem atender essas necessidades e alinhamento de autoridade e responsabilidade.</a:t>
          </a:r>
          <a:endParaRPr lang="en-US" sz="1400" kern="1200"/>
        </a:p>
      </dsp:txBody>
      <dsp:txXfrm>
        <a:off x="778616" y="3356610"/>
        <a:ext cx="6229846" cy="674471"/>
      </dsp:txXfrm>
    </dsp:sp>
    <dsp:sp modelId="{3C2CBBC2-C547-4289-9FC4-46A183B8B989}">
      <dsp:nvSpPr>
        <dsp:cNvPr id="0" name=""/>
        <dsp:cNvSpPr/>
      </dsp:nvSpPr>
      <dsp:spPr>
        <a:xfrm>
          <a:off x="0" y="4194590"/>
          <a:ext cx="7467600" cy="67381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257C-00F7-4357-A174-FB8B422A5C93}">
      <dsp:nvSpPr>
        <dsp:cNvPr id="0" name=""/>
        <dsp:cNvSpPr/>
      </dsp:nvSpPr>
      <dsp:spPr>
        <a:xfrm>
          <a:off x="203828" y="4346197"/>
          <a:ext cx="370959" cy="37059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218DD-4ED2-4A9D-94AA-B56A9608DE77}">
      <dsp:nvSpPr>
        <dsp:cNvPr id="0" name=""/>
        <dsp:cNvSpPr/>
      </dsp:nvSpPr>
      <dsp:spPr>
        <a:xfrm>
          <a:off x="778616" y="4194590"/>
          <a:ext cx="6229846" cy="6744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82" tIns="71382" rIns="71382" bIns="7138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i="1" kern="1200"/>
            <a:t>Timeboxing</a:t>
          </a:r>
          <a:r>
            <a:rPr lang="pt-BR" sz="1400" kern="1200"/>
            <a:t> é usado para identificar segmentos de esforço de desenvolvimento e cada segmento não deve durar mais de um mês.</a:t>
          </a:r>
          <a:endParaRPr lang="en-US" sz="1400" kern="1200"/>
        </a:p>
      </dsp:txBody>
      <dsp:txXfrm>
        <a:off x="778616" y="4194590"/>
        <a:ext cx="6229846" cy="67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93648DF-D2F7-47D0-BEF4-A0C213766FCD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A1939D4-D8EE-408B-B7CD-C23C6B023EF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Klasbricks</a:t>
            </a:r>
            <a:r>
              <a:rPr lang="en-US" dirty="0"/>
              <a:t> at English Wikipedia - Transferred from </a:t>
            </a:r>
            <a:r>
              <a:rPr lang="en-US" dirty="0" err="1"/>
              <a:t>en.wikipedia</a:t>
            </a:r>
            <a:r>
              <a:rPr lang="en-US" dirty="0"/>
              <a:t> to Commons., Public Domain, https://commons.wikimedia.org/w/index.php?curid=2076678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75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Mimooh</a:t>
            </a:r>
            <a:r>
              <a:rPr lang="en-US" dirty="0"/>
              <a:t> - Own work, CC BY-SA 3.0, https://commons.wikimedia.org/w/index.php?curid=30409960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752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derivative work:  — </a:t>
            </a:r>
            <a:r>
              <a:rPr lang="en-US" dirty="0" err="1"/>
              <a:t>Mike.lifeguard</a:t>
            </a:r>
            <a:r>
              <a:rPr lang="en-US" dirty="0"/>
              <a:t> | @en.wbHalifax_Explosion_Aftermath_LOC_1.jpg: Unknown - This image is available from the United States Library of Congress's Prints and Photographs </a:t>
            </a:r>
            <a:r>
              <a:rPr lang="en-US" dirty="0" err="1"/>
              <a:t>divisionunder</a:t>
            </a:r>
            <a:r>
              <a:rPr lang="en-US" dirty="0"/>
              <a:t> the digital ID ggbain.25894.This tag does not indicate the copyright status of the attached work. A normal copyright tag is still required. See </a:t>
            </a:r>
            <a:r>
              <a:rPr lang="en-US" dirty="0" err="1"/>
              <a:t>Commons:Licensing</a:t>
            </a:r>
            <a:r>
              <a:rPr lang="en-US" dirty="0"/>
              <a:t> for more information., Public Domain, https://commons.wikimedia.org/w/index.php?curid=5751279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12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David Whelan - https://www.flickr.com/photos/davidpwhelan/23018136795/, CC0, https://commons.wikimedia.org/w/index.php?curid=58019067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191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original uploader was </a:t>
            </a:r>
            <a:r>
              <a:rPr lang="en-US" dirty="0" err="1"/>
              <a:t>NilsNeugier</a:t>
            </a:r>
            <a:r>
              <a:rPr lang="en-US" dirty="0"/>
              <a:t> at German Wikipedia. - </a:t>
            </a:r>
            <a:r>
              <a:rPr lang="en-US" dirty="0" err="1"/>
              <a:t>Modifiziert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http://www.oracle.com/technology/sample_code/tutorials/vsm1.3/patterns/concepts.htm, Public Domain, https://commons.wikimedia.org/w/index.php?curid=13724104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55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Kyle May - originally posted to Flickr as Cork Screw Red, CC BY 2.0, https://commons.wikimedia.org/w/index.php?curid=5235621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01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Pambelle12 - Own work, CC BY-SA 4.0, https://commons.wikimedia.org/w/index.php?curid=76797179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927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Hans Peters / </a:t>
            </a:r>
            <a:r>
              <a:rPr lang="en-US" dirty="0" err="1"/>
              <a:t>Anefo</a:t>
            </a:r>
            <a:r>
              <a:rPr lang="en-US" dirty="0"/>
              <a:t> - http://proxy.handle.net/10648/abcd7be4-d0b4-102d-bcf8-003048976d84, CC0, https://commons.wikimedia.org/w/index.php?curid=65729257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1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Dr </a:t>
            </a:r>
            <a:r>
              <a:rPr lang="en-US" dirty="0" err="1"/>
              <a:t>ian</a:t>
            </a:r>
            <a:r>
              <a:rPr lang="en-US" dirty="0"/>
              <a:t> </a:t>
            </a:r>
            <a:r>
              <a:rPr lang="en-US" dirty="0" err="1"/>
              <a:t>mitchell</a:t>
            </a:r>
            <a:r>
              <a:rPr lang="en-US" dirty="0"/>
              <a:t> - Own work, CC BY-SA 2.5, https://commons.wikimedia.org/w/index.php?curid=20245783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70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ian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mitchell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Own work, CC BY-SA 2.5, https://commons.wikimedia.org/w/index.php?curid=20245783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18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Dr </a:t>
            </a:r>
            <a:r>
              <a:rPr lang="en-US" dirty="0" err="1"/>
              <a:t>ian</a:t>
            </a:r>
            <a:r>
              <a:rPr lang="en-US" dirty="0"/>
              <a:t> </a:t>
            </a:r>
            <a:r>
              <a:rPr lang="en-US" dirty="0" err="1"/>
              <a:t>mitchell</a:t>
            </a:r>
            <a:r>
              <a:rPr lang="en-US" dirty="0"/>
              <a:t> - Own work, CC BY-SA 3.0, https://commons.wikimedia.org/w/index.php?curid=20678328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22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Andy Carmichael - Own work, CC BY-SA 4.0, https://commons.wikimedia.org/w/index.php?curid=55448101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38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Improve It - Flickr: Kent Beck no Workshop Mapping XP., CC BY-SA 2.0, https://commons.wikimedia.org/w/index.php?curid=2938419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258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Biker Jun - https://www.flickr.com/photos/biker_jun/5630904038, CC BY-SA 2.0, https://commons.wikimedia.org/w/index.php?curid=74030806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98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Lisamarie</a:t>
            </a:r>
            <a:r>
              <a:rPr lang="en-US" dirty="0"/>
              <a:t> </a:t>
            </a:r>
            <a:r>
              <a:rPr lang="en-US" dirty="0" err="1"/>
              <a:t>Babik</a:t>
            </a:r>
            <a:r>
              <a:rPr lang="en-US" dirty="0"/>
              <a:t> - Ted &amp; </a:t>
            </a:r>
            <a:r>
              <a:rPr lang="en-US" dirty="0" err="1"/>
              <a:t>IanUploaded</a:t>
            </a:r>
            <a:r>
              <a:rPr lang="en-US" dirty="0"/>
              <a:t> by Edward, CC BY 2.0, https://commons.wikimedia.org/w/index.php?curid=9546406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6226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Rawpixel</a:t>
            </a:r>
            <a:r>
              <a:rPr lang="en-US" dirty="0"/>
              <a:t> Ltd - Business people using their phones, CC BY 2.0, https://commons.wikimedia.org/w/index.php?curid=76020385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9D4-D8EE-408B-B7CD-C23C6B023EFC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15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Retângulo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tângulo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ector reto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ector reto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tângulo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892719-F0F9-4B63-8578-F330EA3F3668}"/>
              </a:ext>
            </a:extLst>
          </p:cNvPr>
          <p:cNvSpPr txBox="1"/>
          <p:nvPr userDrawn="1"/>
        </p:nvSpPr>
        <p:spPr>
          <a:xfrm>
            <a:off x="157583" y="6619596"/>
            <a:ext cx="4416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/>
              <a:t>Wazlawick, R. S. Engenharia de Software: Conceitos e Práticas, 2ª edição, Elsevier, 2019.</a:t>
            </a:r>
            <a:endParaRPr lang="pt-B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pt-BR"/>
          </a:p>
        </p:txBody>
      </p:sp>
      <p:sp>
        <p:nvSpPr>
          <p:cNvPr id="9" name="Retângulo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ector reto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ector reto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ector reto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tângulo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ector reto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6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8" name="Conector reto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tângulo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ector reto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ço Reservado para Conteúdo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21" name="Espaço Reservado para Data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22" name="Espaço Reservado para Número de Slid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10" name="Conector reto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tângulo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ector reto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ector reto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ector reto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ço Reservado para Data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ector reto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09/03/2020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Conector reto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ector reto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tângulo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ector reto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MODELOS ÁGEIS II</a:t>
            </a:r>
            <a:br>
              <a:rPr lang="pt-BR" dirty="0"/>
            </a:br>
            <a:r>
              <a:rPr lang="pt-BR" dirty="0"/>
              <a:t>Lean, Kanban, Scrumban e XP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Prof. Raul Sidnei Wazlawick</a:t>
            </a:r>
          </a:p>
          <a:p>
            <a:r>
              <a:rPr lang="pt-BR" dirty="0"/>
              <a:t>UFSC-CTC-INE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7E88A804-8A3F-4CA2-AA9F-8F626A657B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323528" y="908720"/>
            <a:ext cx="806489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1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71A90-8F22-4AAE-9F0E-132BB47A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Scrumban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ECFC391B-DFB1-4578-997B-6D488BB7A13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314423863"/>
              </p:ext>
            </p:extLst>
          </p:nvPr>
        </p:nvGraphicFramePr>
        <p:xfrm>
          <a:off x="457200" y="1628800"/>
          <a:ext cx="7467600" cy="402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4520">
                  <a:extLst>
                    <a:ext uri="{9D8B030D-6E8A-4147-A177-3AD203B41FA5}">
                      <a16:colId xmlns:a16="http://schemas.microsoft.com/office/drawing/2014/main" val="214595905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671537067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589770810"/>
                    </a:ext>
                  </a:extLst>
                </a:gridCol>
                <a:gridCol w="2416696">
                  <a:extLst>
                    <a:ext uri="{9D8B030D-6E8A-4147-A177-3AD203B41FA5}">
                      <a16:colId xmlns:a16="http://schemas.microsoft.com/office/drawing/2014/main" val="38071916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Aspecto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Kanban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Scrum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Scrumban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2381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Papeis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há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Product owner, Scrum master e development team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 equipe e quaisquer papeis que se façam necessários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6134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Reuniões diárias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há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Daily meeting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Usadas para garantir o trabalho contínuo e reduzir o tempo de ociosidade dos membros da equipe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684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Review e retrospective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há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As duas reuniões são prescritas no final das sprints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Podem ser feitas na medida do necessário para aprimorar o conhecimento e o processo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5675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Fluxo de trabalho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Contínuo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Sprints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Contínuo, mas iterações regidas por timeboxing podem ser usadas eventualmente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1720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Artefatos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Quadro Kanban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Product backlog e sprint backlog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Quadro Kanban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2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Equipes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Não menciona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Equipes multifuncionais focadas em requisitos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Equipes podem ser especializadas tecnicamente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5714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WIP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Controlada pelo estado do quadro Kanban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Controlada pelo conteúdo da sprint</a:t>
                      </a:r>
                      <a:endParaRPr lang="pt-B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Controlada pelo estado do quadro Kanban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44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03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A32B8-765A-49FE-9DBE-E4B878CC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XP – eXtreme Programming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07BBF9-1C06-4677-A0C5-88DAA0FBAF1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5970240" y="1706270"/>
            <a:ext cx="2564160" cy="4873752"/>
          </a:xfrm>
        </p:spPr>
        <p:txBody>
          <a:bodyPr/>
          <a:lstStyle/>
          <a:p>
            <a:r>
              <a:rPr lang="pt-BR" dirty="0"/>
              <a:t>Valores</a:t>
            </a:r>
          </a:p>
          <a:p>
            <a:pPr lvl="1"/>
            <a:r>
              <a:rPr lang="pt-BR" dirty="0"/>
              <a:t>Simplicidade</a:t>
            </a:r>
          </a:p>
          <a:p>
            <a:pPr lvl="1"/>
            <a:r>
              <a:rPr lang="pt-BR" dirty="0"/>
              <a:t>Respeito</a:t>
            </a:r>
          </a:p>
          <a:p>
            <a:pPr lvl="1"/>
            <a:r>
              <a:rPr lang="pt-BR" dirty="0"/>
              <a:t>Comunicação</a:t>
            </a:r>
          </a:p>
          <a:p>
            <a:pPr lvl="1"/>
            <a:r>
              <a:rPr lang="pt-BR" dirty="0"/>
              <a:t>Feedback</a:t>
            </a:r>
          </a:p>
          <a:p>
            <a:pPr lvl="1"/>
            <a:r>
              <a:rPr lang="pt-BR" dirty="0"/>
              <a:t>Coragem</a:t>
            </a:r>
          </a:p>
        </p:txBody>
      </p:sp>
      <p:pic>
        <p:nvPicPr>
          <p:cNvPr id="1026" name="Picture 2" descr="https://upload.wikimedia.org/wikipedia/commons/5/55/Kent_Beck_no_Workshop_Mapping_XP.jpg">
            <a:extLst>
              <a:ext uri="{FF2B5EF4-FFF2-40B4-BE49-F238E27FC236}">
                <a16:creationId xmlns:a16="http://schemas.microsoft.com/office/drawing/2014/main" id="{2E2390F2-EEA3-4168-86E3-68E77C4F3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600200"/>
            <a:ext cx="2982073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313BE59-1F35-4FD4-9173-643F403899BD}"/>
              </a:ext>
            </a:extLst>
          </p:cNvPr>
          <p:cNvSpPr txBox="1">
            <a:spLocks/>
          </p:cNvSpPr>
          <p:nvPr/>
        </p:nvSpPr>
        <p:spPr>
          <a:xfrm>
            <a:off x="609600" y="1752600"/>
            <a:ext cx="1954560" cy="48737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/>
              <a:t>Kent Beck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336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85DED-3638-4A93-8C46-56F57E775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Princípios XP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2220D88-6286-460A-B03D-30D656995CBB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08145195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486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A1DC9-932B-4333-BA9D-9736185E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Práticas XP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868871C-CAE3-415D-98C7-2536A4498484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8700894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23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1A7079-F5D3-4F8B-BE3B-CF13AE2F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Jogo de planejamento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6002DD-69A0-4539-B0B9-00792B6E994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Planejamento de Entregas</a:t>
            </a:r>
          </a:p>
          <a:p>
            <a:r>
              <a:rPr lang="pt-BR" dirty="0"/>
              <a:t>Planejamento de Iteração </a:t>
            </a:r>
          </a:p>
          <a:p>
            <a:endParaRPr lang="pt-BR" dirty="0"/>
          </a:p>
          <a:p>
            <a:r>
              <a:rPr lang="pt-BR" dirty="0"/>
              <a:t>Exploração</a:t>
            </a:r>
          </a:p>
          <a:p>
            <a:r>
              <a:rPr lang="pt-BR" dirty="0"/>
              <a:t>Concordância</a:t>
            </a:r>
          </a:p>
          <a:p>
            <a:r>
              <a:rPr lang="pt-BR" dirty="0"/>
              <a:t>Direção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DC4443-387D-4224-90F4-A0566DBAB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14" r="14887" b="2"/>
          <a:stretch/>
        </p:blipFill>
        <p:spPr>
          <a:xfrm>
            <a:off x="4270248" y="1600200"/>
            <a:ext cx="36576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442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92811-9279-4680-871A-CC55A2F5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em pares</a:t>
            </a:r>
          </a:p>
        </p:txBody>
      </p:sp>
      <p:pic>
        <p:nvPicPr>
          <p:cNvPr id="1026" name="Picture 2" descr="Pair programming 1.jpg">
            <a:extLst>
              <a:ext uri="{FF2B5EF4-FFF2-40B4-BE49-F238E27FC236}">
                <a16:creationId xmlns:a16="http://schemas.microsoft.com/office/drawing/2014/main" id="{2D1FAF8B-D06B-4D76-9C2E-CC5A9440DD4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1842452"/>
            <a:ext cx="585216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18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66565-8E7E-4894-BC9A-70305152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dirigido por teste</a:t>
            </a:r>
          </a:p>
        </p:txBody>
      </p:sp>
      <p:pic>
        <p:nvPicPr>
          <p:cNvPr id="2050" name="Picture 2" descr="https://upload.wikimedia.org/wikipedia/commons/thumb/5/51/Test-driven_development.svg/1920px-Test-driven_development.svg.png">
            <a:extLst>
              <a:ext uri="{FF2B5EF4-FFF2-40B4-BE49-F238E27FC236}">
                <a16:creationId xmlns:a16="http://schemas.microsoft.com/office/drawing/2014/main" id="{787F4F8D-4B7C-4426-AC1F-3E12275256A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12" y="1600200"/>
            <a:ext cx="684017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A84CD-1359-4412-A843-EC7572CC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Equipe coesa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F8572D0-8EBF-4C8D-B196-0BC7E05D1F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t="12988" b="4135"/>
          <a:stretch/>
        </p:blipFill>
        <p:spPr>
          <a:xfrm>
            <a:off x="457200" y="1600200"/>
            <a:ext cx="7467600" cy="4873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55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5E283-901A-47B7-BB6D-02F7087CA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contínua</a:t>
            </a:r>
          </a:p>
        </p:txBody>
      </p:sp>
      <p:pic>
        <p:nvPicPr>
          <p:cNvPr id="3074" name="Picture 2" descr="https://upload.wikimedia.org/wikipedia/commons/0/0f/2_duplo_lego_bricks.jpg">
            <a:extLst>
              <a:ext uri="{FF2B5EF4-FFF2-40B4-BE49-F238E27FC236}">
                <a16:creationId xmlns:a16="http://schemas.microsoft.com/office/drawing/2014/main" id="{F64010B7-FBBA-4146-BE84-610AC46CCA4F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7" y="1600200"/>
            <a:ext cx="48736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3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Conteúdo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E8A4956-F84F-49C1-A013-6DC5BE88756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88002150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CEE11-5EC6-4AD9-B56A-C4EE240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Entregas pequenas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D06CDDD-1B31-4956-BABB-310D5B00CB6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098680" y="1600200"/>
            <a:ext cx="6184639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E7E9F-06D3-4DEF-8473-039780D9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Excelência técnica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AC8AB6A-0FDB-4B78-AC70-944845B3648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740678" y="1600200"/>
            <a:ext cx="6900643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22E34-BD93-446E-A5A5-6AC85B2E8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Metáfora de sistema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5D8BC57-E5AF-4CDF-9274-6E9076A7FE2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556052" y="1600200"/>
            <a:ext cx="5269896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5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05E2-7882-4EFE-B26B-598DCA84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Padrões de codificação</a:t>
            </a:r>
          </a:p>
        </p:txBody>
      </p:sp>
      <p:pic>
        <p:nvPicPr>
          <p:cNvPr id="1026" name="Picture 2" descr="https://upload.wikimedia.org/wikipedia/commons/0/0c/MVC.gif">
            <a:extLst>
              <a:ext uri="{FF2B5EF4-FFF2-40B4-BE49-F238E27FC236}">
                <a16:creationId xmlns:a16="http://schemas.microsoft.com/office/drawing/2014/main" id="{DAE1C90B-2C68-4CB4-9078-46A2A48AC5A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22437"/>
            <a:ext cx="69342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488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7667F-504C-4389-855C-67CDA311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Design simples</a:t>
            </a:r>
          </a:p>
        </p:txBody>
      </p:sp>
      <p:pic>
        <p:nvPicPr>
          <p:cNvPr id="2050" name="Picture 2" descr="https://upload.wikimedia.org/wikipedia/commons/thumb/d/de/Cork_Screw_Red.jpg/800px-Cork_Screw_Red.jpg">
            <a:extLst>
              <a:ext uri="{FF2B5EF4-FFF2-40B4-BE49-F238E27FC236}">
                <a16:creationId xmlns:a16="http://schemas.microsoft.com/office/drawing/2014/main" id="{C1944A97-9926-4E16-9886-597922EAF9CB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04663"/>
            <a:ext cx="3960440" cy="591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90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C11EE-48E0-4666-B9BF-764481D3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Posse coletiva do código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0C19F59-40CA-44DD-9DAD-9344A3813A6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534353" y="1600200"/>
            <a:ext cx="7313294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4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9AA72-54D2-4C2F-B140-E51863A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Ritmo sustentável</a:t>
            </a:r>
          </a:p>
        </p:txBody>
      </p:sp>
      <p:pic>
        <p:nvPicPr>
          <p:cNvPr id="3074" name="Picture 2" descr="https://upload.wikimedia.org/wikipedia/commons/thumb/d/d5/Marathon_te_Enschede%2C_Bestanddeelnr_924-9042.jpg/1280px-Marathon_te_Enschede%2C_Bestanddeelnr_924-9042.jpg">
            <a:extLst>
              <a:ext uri="{FF2B5EF4-FFF2-40B4-BE49-F238E27FC236}">
                <a16:creationId xmlns:a16="http://schemas.microsoft.com/office/drawing/2014/main" id="{EE463368-1F93-4C04-B42E-1E2D3C2383AC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8" y="1600200"/>
            <a:ext cx="7376764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487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42A55-6906-48BB-8F09-BA1395CA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engajamento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35267B0-4B9A-4BD8-B29B-2F6AC7A24699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31141126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8978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0497F-7EDB-45B4-8316-AF80ACBD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funcionamento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A4BF3E9-F88F-4EE8-B1B4-2860443F4D9C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46946530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3943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96E84-A8B7-4C8F-8E96-47DD322B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planejamento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FD5F327-C277-4DF6-948A-7C77A5F694C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54912522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2002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C2C7F-F624-4568-8631-EC042687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Filosofia Lean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09E8984-E189-4023-914C-ECA246C37FC6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47746966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11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612BC-CC19-473D-86FE-62707071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gerenciamento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4700E3D-F77F-45CD-8806-44773E7DEDE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83201369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680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D3839-3526-471A-BB50-AC5502D0F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design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874570B-3E7A-4D0C-92AD-06ED3214972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73419370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9675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9D5F0-1A76-44A5-BC61-616CB699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codificação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6B4627E-A704-44AA-9A28-4A683DDFD0A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751160845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4580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D9CEF-48FA-487D-94E9-440928BA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Regras de teste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BA4D256-D15F-4727-8F84-B21EDAC74760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854545407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430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A8533-26FF-48D1-8534-F6DA3964F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Kanban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53B7484-659A-4CC6-8AC6-A0B2759B568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63761394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221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0304-466D-4E06-9306-E855B00F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Princípios fundamentais de Kanban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4D7D4C12-3D14-4F7B-BB1A-17022FE0BB2A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81185738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278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A3A76-E99A-4718-8C15-4E2CCCD7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Práticas Kanban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029C4001-91E4-4B47-89F5-EF5D3F33739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187081971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02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CE67F-98CB-4D88-B6AB-ED45E9A0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Quadro Kanban</a:t>
            </a:r>
          </a:p>
        </p:txBody>
      </p:sp>
      <p:pic>
        <p:nvPicPr>
          <p:cNvPr id="2051" name="Picture 3" descr="fig 4">
            <a:extLst>
              <a:ext uri="{FF2B5EF4-FFF2-40B4-BE49-F238E27FC236}">
                <a16:creationId xmlns:a16="http://schemas.microsoft.com/office/drawing/2014/main" id="{FA744D28-E201-43D9-B91E-CE934CD6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5688632" cy="4665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178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anbanboardtoomuchinprogress.jpg">
            <a:extLst>
              <a:ext uri="{FF2B5EF4-FFF2-40B4-BE49-F238E27FC236}">
                <a16:creationId xmlns:a16="http://schemas.microsoft.com/office/drawing/2014/main" id="{D59945AA-884C-46E7-BBD9-AA5711812C88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92187"/>
            <a:ext cx="5440325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678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91AF79-9D5E-4633-9DA3-E66CBE1A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pt-BR" dirty="0"/>
              <a:t>Itens dos cartões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3DEA75A-1B75-4CE6-906C-58EF1E5988B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54626883"/>
              </p:ext>
            </p:extLst>
          </p:nvPr>
        </p:nvGraphicFramePr>
        <p:xfrm>
          <a:off x="457200" y="1600200"/>
          <a:ext cx="7467600" cy="4873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154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lcão Envidraçad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Balcão Envidraçado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Balcão Envidraçado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Microsoft Office PowerPoint</Application>
  <PresentationFormat>Apresentação na tela (4:3)</PresentationFormat>
  <Paragraphs>200</Paragraphs>
  <Slides>33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9" baseType="lpstr">
      <vt:lpstr>Calibri</vt:lpstr>
      <vt:lpstr>Century Schoolbook</vt:lpstr>
      <vt:lpstr>Times New Roman</vt:lpstr>
      <vt:lpstr>Wingdings</vt:lpstr>
      <vt:lpstr>Wingdings 2</vt:lpstr>
      <vt:lpstr>Balcão Envidraçado</vt:lpstr>
      <vt:lpstr>MODELOS ÁGEIS II Lean, Kanban, Scrumban e XP</vt:lpstr>
      <vt:lpstr>Conteúdo</vt:lpstr>
      <vt:lpstr>Filosofia Lean</vt:lpstr>
      <vt:lpstr>Kanban</vt:lpstr>
      <vt:lpstr>Princípios fundamentais de Kanban</vt:lpstr>
      <vt:lpstr>Práticas Kanban</vt:lpstr>
      <vt:lpstr>Quadro Kanban</vt:lpstr>
      <vt:lpstr>Apresentação do PowerPoint</vt:lpstr>
      <vt:lpstr>Itens dos cartões</vt:lpstr>
      <vt:lpstr>Apresentação do PowerPoint</vt:lpstr>
      <vt:lpstr>Scrumban</vt:lpstr>
      <vt:lpstr>XP – eXtreme Programming</vt:lpstr>
      <vt:lpstr>Princípios XP</vt:lpstr>
      <vt:lpstr>Práticas XP</vt:lpstr>
      <vt:lpstr>Jogo de planejamento</vt:lpstr>
      <vt:lpstr>Programação em pares</vt:lpstr>
      <vt:lpstr>Desenvolvimento dirigido por teste</vt:lpstr>
      <vt:lpstr>Equipe coesa</vt:lpstr>
      <vt:lpstr>Integração contínua</vt:lpstr>
      <vt:lpstr>Entregas pequenas</vt:lpstr>
      <vt:lpstr>Excelência técnica</vt:lpstr>
      <vt:lpstr>Metáfora de sistema</vt:lpstr>
      <vt:lpstr>Padrões de codificação</vt:lpstr>
      <vt:lpstr>Design simples</vt:lpstr>
      <vt:lpstr>Posse coletiva do código</vt:lpstr>
      <vt:lpstr>Ritmo sustentável</vt:lpstr>
      <vt:lpstr>Regras de engajamento</vt:lpstr>
      <vt:lpstr>Regras de funcionamento</vt:lpstr>
      <vt:lpstr>Regras de planejamento</vt:lpstr>
      <vt:lpstr>Regras de gerenciamento</vt:lpstr>
      <vt:lpstr>Regras de design</vt:lpstr>
      <vt:lpstr>Regras de codificação</vt:lpstr>
      <vt:lpstr>Regras de teste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MODELOS ÁGEIS II Lean, Kanban, Scrumban e XP</dc:title>
  <dc:creator>Raul Sidnei Wazlawick</dc:creator>
  <cp:lastModifiedBy>Raul Sidnei Wazlawick</cp:lastModifiedBy>
  <cp:revision>1</cp:revision>
  <dcterms:created xsi:type="dcterms:W3CDTF">2020-03-09T18:41:26Z</dcterms:created>
  <dcterms:modified xsi:type="dcterms:W3CDTF">2020-03-09T18:41:43Z</dcterms:modified>
</cp:coreProperties>
</file>